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5"/>
  </p:notesMasterIdLst>
  <p:sldIdLst>
    <p:sldId id="256" r:id="rId5"/>
    <p:sldId id="259" r:id="rId6"/>
    <p:sldId id="260"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1" r:id="rId21"/>
    <p:sldId id="277" r:id="rId22"/>
    <p:sldId id="276" r:id="rId23"/>
    <p:sldId id="261"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D8CEB2-F2FD-422B-943A-C51278536788}" v="19" dt="2025-10-12T20:51:14.4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3" autoAdjust="0"/>
    <p:restoredTop sz="94660"/>
  </p:normalViewPr>
  <p:slideViewPr>
    <p:cSldViewPr snapToGrid="0">
      <p:cViewPr varScale="1">
        <p:scale>
          <a:sx n="60" d="100"/>
          <a:sy n="60" d="100"/>
        </p:scale>
        <p:origin x="8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holas Davidson KC" userId="51adf685-93ff-4a9e-b390-248daeef4b2a" providerId="ADAL" clId="{1A93CE00-E50A-407E-B185-4B63AF75A562}"/>
    <pc:docChg chg="custSel addSld modSld">
      <pc:chgData name="Nicholas Davidson KC" userId="51adf685-93ff-4a9e-b390-248daeef4b2a" providerId="ADAL" clId="{1A93CE00-E50A-407E-B185-4B63AF75A562}" dt="2025-10-12T20:58:31.092" v="424" actId="6549"/>
      <pc:docMkLst>
        <pc:docMk/>
      </pc:docMkLst>
      <pc:sldChg chg="modSp mod">
        <pc:chgData name="Nicholas Davidson KC" userId="51adf685-93ff-4a9e-b390-248daeef4b2a" providerId="ADAL" clId="{1A93CE00-E50A-407E-B185-4B63AF75A562}" dt="2025-10-12T20:31:35.479" v="27" actId="20577"/>
        <pc:sldMkLst>
          <pc:docMk/>
          <pc:sldMk cId="163302962" sldId="256"/>
        </pc:sldMkLst>
        <pc:spChg chg="mod">
          <ac:chgData name="Nicholas Davidson KC" userId="51adf685-93ff-4a9e-b390-248daeef4b2a" providerId="ADAL" clId="{1A93CE00-E50A-407E-B185-4B63AF75A562}" dt="2025-10-12T20:31:22.257" v="1" actId="27636"/>
          <ac:spMkLst>
            <pc:docMk/>
            <pc:sldMk cId="163302962" sldId="256"/>
            <ac:spMk id="2" creationId="{27B8CE71-6800-2DE8-1F72-E2F6D253FF1F}"/>
          </ac:spMkLst>
        </pc:spChg>
        <pc:spChg chg="mod">
          <ac:chgData name="Nicholas Davidson KC" userId="51adf685-93ff-4a9e-b390-248daeef4b2a" providerId="ADAL" clId="{1A93CE00-E50A-407E-B185-4B63AF75A562}" dt="2025-10-12T20:31:35.479" v="27" actId="20577"/>
          <ac:spMkLst>
            <pc:docMk/>
            <pc:sldMk cId="163302962" sldId="256"/>
            <ac:spMk id="3" creationId="{ACD94A62-A5C7-C88E-1186-9EAB905A3AD3}"/>
          </ac:spMkLst>
        </pc:spChg>
      </pc:sldChg>
      <pc:sldChg chg="modSp mod">
        <pc:chgData name="Nicholas Davidson KC" userId="51adf685-93ff-4a9e-b390-248daeef4b2a" providerId="ADAL" clId="{1A93CE00-E50A-407E-B185-4B63AF75A562}" dt="2025-10-12T20:32:27.813" v="29" actId="255"/>
        <pc:sldMkLst>
          <pc:docMk/>
          <pc:sldMk cId="1194468740" sldId="259"/>
        </pc:sldMkLst>
        <pc:spChg chg="mod">
          <ac:chgData name="Nicholas Davidson KC" userId="51adf685-93ff-4a9e-b390-248daeef4b2a" providerId="ADAL" clId="{1A93CE00-E50A-407E-B185-4B63AF75A562}" dt="2025-10-12T20:32:27.813" v="29" actId="255"/>
          <ac:spMkLst>
            <pc:docMk/>
            <pc:sldMk cId="1194468740" sldId="259"/>
            <ac:spMk id="3" creationId="{FE1BC27A-9AFF-9AAC-DE69-7AC04CFF2DD2}"/>
          </ac:spMkLst>
        </pc:spChg>
      </pc:sldChg>
      <pc:sldChg chg="modSp mod">
        <pc:chgData name="Nicholas Davidson KC" userId="51adf685-93ff-4a9e-b390-248daeef4b2a" providerId="ADAL" clId="{1A93CE00-E50A-407E-B185-4B63AF75A562}" dt="2025-10-12T20:33:05.405" v="31" actId="255"/>
        <pc:sldMkLst>
          <pc:docMk/>
          <pc:sldMk cId="3551027680" sldId="260"/>
        </pc:sldMkLst>
        <pc:spChg chg="mod">
          <ac:chgData name="Nicholas Davidson KC" userId="51adf685-93ff-4a9e-b390-248daeef4b2a" providerId="ADAL" clId="{1A93CE00-E50A-407E-B185-4B63AF75A562}" dt="2025-10-12T20:33:05.405" v="31" actId="255"/>
          <ac:spMkLst>
            <pc:docMk/>
            <pc:sldMk cId="3551027680" sldId="260"/>
            <ac:spMk id="3" creationId="{9C7FF9D5-1841-EB88-B202-A465A84AEE32}"/>
          </ac:spMkLst>
        </pc:spChg>
      </pc:sldChg>
      <pc:sldChg chg="modSp new mod">
        <pc:chgData name="Nicholas Davidson KC" userId="51adf685-93ff-4a9e-b390-248daeef4b2a" providerId="ADAL" clId="{1A93CE00-E50A-407E-B185-4B63AF75A562}" dt="2025-10-12T20:57:37.597" v="417" actId="20577"/>
        <pc:sldMkLst>
          <pc:docMk/>
          <pc:sldMk cId="3058452581" sldId="262"/>
        </pc:sldMkLst>
        <pc:spChg chg="mod">
          <ac:chgData name="Nicholas Davidson KC" userId="51adf685-93ff-4a9e-b390-248daeef4b2a" providerId="ADAL" clId="{1A93CE00-E50A-407E-B185-4B63AF75A562}" dt="2025-10-12T20:57:37.597" v="417" actId="20577"/>
          <ac:spMkLst>
            <pc:docMk/>
            <pc:sldMk cId="3058452581" sldId="262"/>
            <ac:spMk id="3" creationId="{F890D07F-4678-2FD3-D0C1-CEE811470B99}"/>
          </ac:spMkLst>
        </pc:spChg>
      </pc:sldChg>
      <pc:sldChg chg="modSp new mod">
        <pc:chgData name="Nicholas Davidson KC" userId="51adf685-93ff-4a9e-b390-248daeef4b2a" providerId="ADAL" clId="{1A93CE00-E50A-407E-B185-4B63AF75A562}" dt="2025-10-12T20:35:32.811" v="38" actId="255"/>
        <pc:sldMkLst>
          <pc:docMk/>
          <pc:sldMk cId="2162019488" sldId="263"/>
        </pc:sldMkLst>
        <pc:spChg chg="mod">
          <ac:chgData name="Nicholas Davidson KC" userId="51adf685-93ff-4a9e-b390-248daeef4b2a" providerId="ADAL" clId="{1A93CE00-E50A-407E-B185-4B63AF75A562}" dt="2025-10-12T20:35:32.811" v="38" actId="255"/>
          <ac:spMkLst>
            <pc:docMk/>
            <pc:sldMk cId="2162019488" sldId="263"/>
            <ac:spMk id="3" creationId="{F82C3877-766E-1EDB-9747-97AA17B05423}"/>
          </ac:spMkLst>
        </pc:spChg>
      </pc:sldChg>
      <pc:sldChg chg="modSp new mod">
        <pc:chgData name="Nicholas Davidson KC" userId="51adf685-93ff-4a9e-b390-248daeef4b2a" providerId="ADAL" clId="{1A93CE00-E50A-407E-B185-4B63AF75A562}" dt="2025-10-12T20:37:16.629" v="41" actId="255"/>
        <pc:sldMkLst>
          <pc:docMk/>
          <pc:sldMk cId="3504265620" sldId="264"/>
        </pc:sldMkLst>
        <pc:spChg chg="mod">
          <ac:chgData name="Nicholas Davidson KC" userId="51adf685-93ff-4a9e-b390-248daeef4b2a" providerId="ADAL" clId="{1A93CE00-E50A-407E-B185-4B63AF75A562}" dt="2025-10-12T20:37:16.629" v="41" actId="255"/>
          <ac:spMkLst>
            <pc:docMk/>
            <pc:sldMk cId="3504265620" sldId="264"/>
            <ac:spMk id="3" creationId="{A8FE1495-83E6-CCC2-833C-745BA6DF6D15}"/>
          </ac:spMkLst>
        </pc:spChg>
      </pc:sldChg>
      <pc:sldChg chg="modSp new mod">
        <pc:chgData name="Nicholas Davidson KC" userId="51adf685-93ff-4a9e-b390-248daeef4b2a" providerId="ADAL" clId="{1A93CE00-E50A-407E-B185-4B63AF75A562}" dt="2025-10-12T20:38:36.384" v="80" actId="255"/>
        <pc:sldMkLst>
          <pc:docMk/>
          <pc:sldMk cId="1622890214" sldId="265"/>
        </pc:sldMkLst>
        <pc:spChg chg="mod">
          <ac:chgData name="Nicholas Davidson KC" userId="51adf685-93ff-4a9e-b390-248daeef4b2a" providerId="ADAL" clId="{1A93CE00-E50A-407E-B185-4B63AF75A562}" dt="2025-10-12T20:38:19.607" v="77" actId="20577"/>
          <ac:spMkLst>
            <pc:docMk/>
            <pc:sldMk cId="1622890214" sldId="265"/>
            <ac:spMk id="2" creationId="{BE004038-E5F2-FDFB-FDC3-210DBCF9E4E7}"/>
          </ac:spMkLst>
        </pc:spChg>
        <pc:spChg chg="mod">
          <ac:chgData name="Nicholas Davidson KC" userId="51adf685-93ff-4a9e-b390-248daeef4b2a" providerId="ADAL" clId="{1A93CE00-E50A-407E-B185-4B63AF75A562}" dt="2025-10-12T20:38:36.384" v="80" actId="255"/>
          <ac:spMkLst>
            <pc:docMk/>
            <pc:sldMk cId="1622890214" sldId="265"/>
            <ac:spMk id="3" creationId="{722ED119-D733-0FB9-77D9-46EEE9BBBF48}"/>
          </ac:spMkLst>
        </pc:spChg>
      </pc:sldChg>
      <pc:sldChg chg="modSp new mod">
        <pc:chgData name="Nicholas Davidson KC" userId="51adf685-93ff-4a9e-b390-248daeef4b2a" providerId="ADAL" clId="{1A93CE00-E50A-407E-B185-4B63AF75A562}" dt="2025-10-12T20:39:33.844" v="120"/>
        <pc:sldMkLst>
          <pc:docMk/>
          <pc:sldMk cId="1343791565" sldId="266"/>
        </pc:sldMkLst>
        <pc:spChg chg="mod">
          <ac:chgData name="Nicholas Davidson KC" userId="51adf685-93ff-4a9e-b390-248daeef4b2a" providerId="ADAL" clId="{1A93CE00-E50A-407E-B185-4B63AF75A562}" dt="2025-10-12T20:39:08.340" v="119" actId="20577"/>
          <ac:spMkLst>
            <pc:docMk/>
            <pc:sldMk cId="1343791565" sldId="266"/>
            <ac:spMk id="2" creationId="{AF440CEA-6877-377D-DCEE-9869D64204A9}"/>
          </ac:spMkLst>
        </pc:spChg>
        <pc:spChg chg="mod">
          <ac:chgData name="Nicholas Davidson KC" userId="51adf685-93ff-4a9e-b390-248daeef4b2a" providerId="ADAL" clId="{1A93CE00-E50A-407E-B185-4B63AF75A562}" dt="2025-10-12T20:39:33.844" v="120"/>
          <ac:spMkLst>
            <pc:docMk/>
            <pc:sldMk cId="1343791565" sldId="266"/>
            <ac:spMk id="3" creationId="{C619C6B4-A482-837C-FB45-54B7C16555E6}"/>
          </ac:spMkLst>
        </pc:spChg>
      </pc:sldChg>
      <pc:sldChg chg="modSp new mod">
        <pc:chgData name="Nicholas Davidson KC" userId="51adf685-93ff-4a9e-b390-248daeef4b2a" providerId="ADAL" clId="{1A93CE00-E50A-407E-B185-4B63AF75A562}" dt="2025-10-12T20:40:48.784" v="157" actId="255"/>
        <pc:sldMkLst>
          <pc:docMk/>
          <pc:sldMk cId="2620556219" sldId="267"/>
        </pc:sldMkLst>
        <pc:spChg chg="mod">
          <ac:chgData name="Nicholas Davidson KC" userId="51adf685-93ff-4a9e-b390-248daeef4b2a" providerId="ADAL" clId="{1A93CE00-E50A-407E-B185-4B63AF75A562}" dt="2025-10-12T20:40:11.324" v="155" actId="20577"/>
          <ac:spMkLst>
            <pc:docMk/>
            <pc:sldMk cId="2620556219" sldId="267"/>
            <ac:spMk id="2" creationId="{1BE95839-4560-C21E-398A-9268EFB7818A}"/>
          </ac:spMkLst>
        </pc:spChg>
        <pc:spChg chg="mod">
          <ac:chgData name="Nicholas Davidson KC" userId="51adf685-93ff-4a9e-b390-248daeef4b2a" providerId="ADAL" clId="{1A93CE00-E50A-407E-B185-4B63AF75A562}" dt="2025-10-12T20:40:48.784" v="157" actId="255"/>
          <ac:spMkLst>
            <pc:docMk/>
            <pc:sldMk cId="2620556219" sldId="267"/>
            <ac:spMk id="3" creationId="{513A4C1E-4061-C3F8-0549-FE282A8E19BF}"/>
          </ac:spMkLst>
        </pc:spChg>
      </pc:sldChg>
      <pc:sldChg chg="modSp new mod">
        <pc:chgData name="Nicholas Davidson KC" userId="51adf685-93ff-4a9e-b390-248daeef4b2a" providerId="ADAL" clId="{1A93CE00-E50A-407E-B185-4B63AF75A562}" dt="2025-10-12T20:41:33.431" v="198" actId="27636"/>
        <pc:sldMkLst>
          <pc:docMk/>
          <pc:sldMk cId="3152475993" sldId="268"/>
        </pc:sldMkLst>
        <pc:spChg chg="mod">
          <ac:chgData name="Nicholas Davidson KC" userId="51adf685-93ff-4a9e-b390-248daeef4b2a" providerId="ADAL" clId="{1A93CE00-E50A-407E-B185-4B63AF75A562}" dt="2025-10-12T20:41:11.693" v="196" actId="20577"/>
          <ac:spMkLst>
            <pc:docMk/>
            <pc:sldMk cId="3152475993" sldId="268"/>
            <ac:spMk id="2" creationId="{CA43194D-62CA-BF6D-5567-1F3A663400E2}"/>
          </ac:spMkLst>
        </pc:spChg>
        <pc:spChg chg="mod">
          <ac:chgData name="Nicholas Davidson KC" userId="51adf685-93ff-4a9e-b390-248daeef4b2a" providerId="ADAL" clId="{1A93CE00-E50A-407E-B185-4B63AF75A562}" dt="2025-10-12T20:41:33.431" v="198" actId="27636"/>
          <ac:spMkLst>
            <pc:docMk/>
            <pc:sldMk cId="3152475993" sldId="268"/>
            <ac:spMk id="3" creationId="{030330DF-72CE-DD17-DEA1-04BBA70E293B}"/>
          </ac:spMkLst>
        </pc:spChg>
      </pc:sldChg>
      <pc:sldChg chg="modSp new mod">
        <pc:chgData name="Nicholas Davidson KC" userId="51adf685-93ff-4a9e-b390-248daeef4b2a" providerId="ADAL" clId="{1A93CE00-E50A-407E-B185-4B63AF75A562}" dt="2025-10-12T20:42:35.997" v="235" actId="255"/>
        <pc:sldMkLst>
          <pc:docMk/>
          <pc:sldMk cId="3902677684" sldId="269"/>
        </pc:sldMkLst>
        <pc:spChg chg="mod">
          <ac:chgData name="Nicholas Davidson KC" userId="51adf685-93ff-4a9e-b390-248daeef4b2a" providerId="ADAL" clId="{1A93CE00-E50A-407E-B185-4B63AF75A562}" dt="2025-10-12T20:42:00.853" v="233" actId="20577"/>
          <ac:spMkLst>
            <pc:docMk/>
            <pc:sldMk cId="3902677684" sldId="269"/>
            <ac:spMk id="2" creationId="{9D8885FC-0562-B78E-D02E-0F4E7DBB05C0}"/>
          </ac:spMkLst>
        </pc:spChg>
        <pc:spChg chg="mod">
          <ac:chgData name="Nicholas Davidson KC" userId="51adf685-93ff-4a9e-b390-248daeef4b2a" providerId="ADAL" clId="{1A93CE00-E50A-407E-B185-4B63AF75A562}" dt="2025-10-12T20:42:35.997" v="235" actId="255"/>
          <ac:spMkLst>
            <pc:docMk/>
            <pc:sldMk cId="3902677684" sldId="269"/>
            <ac:spMk id="3" creationId="{36B8F5D5-D4B3-15F3-4E12-73A8EDCCFF8E}"/>
          </ac:spMkLst>
        </pc:spChg>
      </pc:sldChg>
      <pc:sldChg chg="modSp new mod">
        <pc:chgData name="Nicholas Davidson KC" userId="51adf685-93ff-4a9e-b390-248daeef4b2a" providerId="ADAL" clId="{1A93CE00-E50A-407E-B185-4B63AF75A562}" dt="2025-10-12T20:43:26.436" v="275" actId="27636"/>
        <pc:sldMkLst>
          <pc:docMk/>
          <pc:sldMk cId="859773300" sldId="270"/>
        </pc:sldMkLst>
        <pc:spChg chg="mod">
          <ac:chgData name="Nicholas Davidson KC" userId="51adf685-93ff-4a9e-b390-248daeef4b2a" providerId="ADAL" clId="{1A93CE00-E50A-407E-B185-4B63AF75A562}" dt="2025-10-12T20:42:56.284" v="273" actId="20577"/>
          <ac:spMkLst>
            <pc:docMk/>
            <pc:sldMk cId="859773300" sldId="270"/>
            <ac:spMk id="2" creationId="{CDCEF161-F8BC-BA2D-BE1E-A6561F7D404E}"/>
          </ac:spMkLst>
        </pc:spChg>
        <pc:spChg chg="mod">
          <ac:chgData name="Nicholas Davidson KC" userId="51adf685-93ff-4a9e-b390-248daeef4b2a" providerId="ADAL" clId="{1A93CE00-E50A-407E-B185-4B63AF75A562}" dt="2025-10-12T20:43:26.436" v="275" actId="27636"/>
          <ac:spMkLst>
            <pc:docMk/>
            <pc:sldMk cId="859773300" sldId="270"/>
            <ac:spMk id="3" creationId="{BC3AA391-64F4-20EF-C9E3-5891AAEED077}"/>
          </ac:spMkLst>
        </pc:spChg>
      </pc:sldChg>
      <pc:sldChg chg="modSp new mod">
        <pc:chgData name="Nicholas Davidson KC" userId="51adf685-93ff-4a9e-b390-248daeef4b2a" providerId="ADAL" clId="{1A93CE00-E50A-407E-B185-4B63AF75A562}" dt="2025-10-12T20:58:31.092" v="424" actId="6549"/>
        <pc:sldMkLst>
          <pc:docMk/>
          <pc:sldMk cId="149218134" sldId="271"/>
        </pc:sldMkLst>
        <pc:spChg chg="mod">
          <ac:chgData name="Nicholas Davidson KC" userId="51adf685-93ff-4a9e-b390-248daeef4b2a" providerId="ADAL" clId="{1A93CE00-E50A-407E-B185-4B63AF75A562}" dt="2025-10-12T20:58:31.092" v="424" actId="6549"/>
          <ac:spMkLst>
            <pc:docMk/>
            <pc:sldMk cId="149218134" sldId="271"/>
            <ac:spMk id="3" creationId="{4E75B9F8-A2D8-0403-376F-F0CC6C1E2712}"/>
          </ac:spMkLst>
        </pc:spChg>
      </pc:sldChg>
      <pc:sldChg chg="modSp new mod">
        <pc:chgData name="Nicholas Davidson KC" userId="51adf685-93ff-4a9e-b390-248daeef4b2a" providerId="ADAL" clId="{1A93CE00-E50A-407E-B185-4B63AF75A562}" dt="2025-10-12T20:44:12.779" v="279" actId="255"/>
        <pc:sldMkLst>
          <pc:docMk/>
          <pc:sldMk cId="3857349537" sldId="272"/>
        </pc:sldMkLst>
        <pc:spChg chg="mod">
          <ac:chgData name="Nicholas Davidson KC" userId="51adf685-93ff-4a9e-b390-248daeef4b2a" providerId="ADAL" clId="{1A93CE00-E50A-407E-B185-4B63AF75A562}" dt="2025-10-12T20:44:12.779" v="279" actId="255"/>
          <ac:spMkLst>
            <pc:docMk/>
            <pc:sldMk cId="3857349537" sldId="272"/>
            <ac:spMk id="3" creationId="{0616C5BB-56F1-BFDF-B06B-F129D0F1B46C}"/>
          </ac:spMkLst>
        </pc:spChg>
      </pc:sldChg>
      <pc:sldChg chg="modSp new mod">
        <pc:chgData name="Nicholas Davidson KC" userId="51adf685-93ff-4a9e-b390-248daeef4b2a" providerId="ADAL" clId="{1A93CE00-E50A-407E-B185-4B63AF75A562}" dt="2025-10-12T20:55:06.013" v="364" actId="20577"/>
        <pc:sldMkLst>
          <pc:docMk/>
          <pc:sldMk cId="3083024676" sldId="273"/>
        </pc:sldMkLst>
        <pc:spChg chg="mod">
          <ac:chgData name="Nicholas Davidson KC" userId="51adf685-93ff-4a9e-b390-248daeef4b2a" providerId="ADAL" clId="{1A93CE00-E50A-407E-B185-4B63AF75A562}" dt="2025-10-12T20:55:06.013" v="364" actId="20577"/>
          <ac:spMkLst>
            <pc:docMk/>
            <pc:sldMk cId="3083024676" sldId="273"/>
            <ac:spMk id="3" creationId="{15912699-1B27-E4BF-EC92-3AE2CB7394FA}"/>
          </ac:spMkLst>
        </pc:spChg>
      </pc:sldChg>
      <pc:sldChg chg="modSp new mod">
        <pc:chgData name="Nicholas Davidson KC" userId="51adf685-93ff-4a9e-b390-248daeef4b2a" providerId="ADAL" clId="{1A93CE00-E50A-407E-B185-4B63AF75A562}" dt="2025-10-12T20:55:31.834" v="368" actId="20577"/>
        <pc:sldMkLst>
          <pc:docMk/>
          <pc:sldMk cId="1303830150" sldId="274"/>
        </pc:sldMkLst>
        <pc:spChg chg="mod">
          <ac:chgData name="Nicholas Davidson KC" userId="51adf685-93ff-4a9e-b390-248daeef4b2a" providerId="ADAL" clId="{1A93CE00-E50A-407E-B185-4B63AF75A562}" dt="2025-10-12T20:55:31.834" v="368" actId="20577"/>
          <ac:spMkLst>
            <pc:docMk/>
            <pc:sldMk cId="1303830150" sldId="274"/>
            <ac:spMk id="3" creationId="{2A6C8F7B-FEF7-051F-E003-2135A678637F}"/>
          </ac:spMkLst>
        </pc:spChg>
      </pc:sldChg>
      <pc:sldChg chg="modSp new mod">
        <pc:chgData name="Nicholas Davidson KC" userId="51adf685-93ff-4a9e-b390-248daeef4b2a" providerId="ADAL" clId="{1A93CE00-E50A-407E-B185-4B63AF75A562}" dt="2025-10-12T20:46:30.348" v="293" actId="20577"/>
        <pc:sldMkLst>
          <pc:docMk/>
          <pc:sldMk cId="3465204658" sldId="275"/>
        </pc:sldMkLst>
        <pc:spChg chg="mod">
          <ac:chgData name="Nicholas Davidson KC" userId="51adf685-93ff-4a9e-b390-248daeef4b2a" providerId="ADAL" clId="{1A93CE00-E50A-407E-B185-4B63AF75A562}" dt="2025-10-12T20:46:30.348" v="293" actId="20577"/>
          <ac:spMkLst>
            <pc:docMk/>
            <pc:sldMk cId="3465204658" sldId="275"/>
            <ac:spMk id="3" creationId="{3CAC3D06-976A-875E-8B37-F23F9086630B}"/>
          </ac:spMkLst>
        </pc:spChg>
      </pc:sldChg>
      <pc:sldChg chg="modSp new mod">
        <pc:chgData name="Nicholas Davidson KC" userId="51adf685-93ff-4a9e-b390-248daeef4b2a" providerId="ADAL" clId="{1A93CE00-E50A-407E-B185-4B63AF75A562}" dt="2025-10-12T20:48:12.115" v="343" actId="20577"/>
        <pc:sldMkLst>
          <pc:docMk/>
          <pc:sldMk cId="3162502444" sldId="276"/>
        </pc:sldMkLst>
        <pc:spChg chg="mod">
          <ac:chgData name="Nicholas Davidson KC" userId="51adf685-93ff-4a9e-b390-248daeef4b2a" providerId="ADAL" clId="{1A93CE00-E50A-407E-B185-4B63AF75A562}" dt="2025-10-12T20:48:12.115" v="343" actId="20577"/>
          <ac:spMkLst>
            <pc:docMk/>
            <pc:sldMk cId="3162502444" sldId="276"/>
            <ac:spMk id="3" creationId="{4B6423C3-923A-C470-5F9B-E5E1DF20F484}"/>
          </ac:spMkLst>
        </pc:spChg>
      </pc:sldChg>
      <pc:sldChg chg="modSp new mod">
        <pc:chgData name="Nicholas Davidson KC" userId="51adf685-93ff-4a9e-b390-248daeef4b2a" providerId="ADAL" clId="{1A93CE00-E50A-407E-B185-4B63AF75A562}" dt="2025-10-12T20:50:35.892" v="359" actId="27636"/>
        <pc:sldMkLst>
          <pc:docMk/>
          <pc:sldMk cId="2401826626" sldId="277"/>
        </pc:sldMkLst>
        <pc:spChg chg="mod">
          <ac:chgData name="Nicholas Davidson KC" userId="51adf685-93ff-4a9e-b390-248daeef4b2a" providerId="ADAL" clId="{1A93CE00-E50A-407E-B185-4B63AF75A562}" dt="2025-10-12T20:50:35.892" v="359" actId="27636"/>
          <ac:spMkLst>
            <pc:docMk/>
            <pc:sldMk cId="2401826626" sldId="277"/>
            <ac:spMk id="3" creationId="{916CF0A3-A30C-96B0-4C85-910B596089A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43A41-BC7B-4D0A-A723-B52A582CAC6E}" type="datetimeFigureOut">
              <a:rPr lang="en-GB" smtClean="0"/>
              <a:t>12/10/2025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51204C-D869-44D5-9745-5D44540DAFDE}" type="slidenum">
              <a:rPr lang="en-GB" smtClean="0"/>
              <a:t>‹#›</a:t>
            </a:fld>
            <a:endParaRPr lang="en-GB" dirty="0"/>
          </a:p>
        </p:txBody>
      </p:sp>
    </p:spTree>
    <p:extLst>
      <p:ext uri="{BB962C8B-B14F-4D97-AF65-F5344CB8AC3E}">
        <p14:creationId xmlns:p14="http://schemas.microsoft.com/office/powerpoint/2010/main" val="1831988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A screen shot of a computer&#10;&#10;Description automatically generated">
            <a:extLst>
              <a:ext uri="{FF2B5EF4-FFF2-40B4-BE49-F238E27FC236}">
                <a16:creationId xmlns:a16="http://schemas.microsoft.com/office/drawing/2014/main" id="{27F23128-3DE4-DE72-BE0F-12A015D52038}"/>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40874" y="1767686"/>
            <a:ext cx="6482763" cy="2387600"/>
          </a:xfrm>
        </p:spPr>
        <p:txBody>
          <a:bodyPr anchor="ctr"/>
          <a:lstStyle>
            <a:lvl1pPr algn="ctr">
              <a:defRPr sz="6000">
                <a:latin typeface="Calibri" panose="020F0502020204030204" pitchFamily="34" charset="0"/>
                <a:ea typeface="Calibri" panose="020F0502020204030204" pitchFamily="34" charset="0"/>
                <a:cs typeface="Calibri" panose="020F0502020204030204" pitchFamily="34"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40874" y="4155287"/>
            <a:ext cx="6482763" cy="485868"/>
          </a:xfrm>
        </p:spPr>
        <p:txBody>
          <a:bodyPr/>
          <a:lstStyle>
            <a:lvl1pPr marL="0" indent="0" algn="ctr">
              <a:buNone/>
              <a:defRPr sz="2400">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
        <p:nvSpPr>
          <p:cNvPr id="4" name="Date Placeholder 3"/>
          <p:cNvSpPr>
            <a:spLocks noGrp="1"/>
          </p:cNvSpPr>
          <p:nvPr>
            <p:ph type="dt" sz="half" idx="10"/>
          </p:nvPr>
        </p:nvSpPr>
        <p:spPr>
          <a:xfrm>
            <a:off x="2010655" y="4652418"/>
            <a:ext cx="2743200" cy="365125"/>
          </a:xfrm>
          <a:prstGeom prst="rect">
            <a:avLst/>
          </a:prstGeom>
        </p:spPr>
        <p:txBody>
          <a:bodyPr/>
          <a:lstStyle>
            <a:lvl1pPr algn="ctr">
              <a:defRPr>
                <a:latin typeface="Open Sans" panose="020B0606030504020204" pitchFamily="34" charset="0"/>
                <a:ea typeface="Open Sans" panose="020B0606030504020204" pitchFamily="34" charset="0"/>
                <a:cs typeface="Open Sans" panose="020B0606030504020204" pitchFamily="34" charset="0"/>
              </a:defRPr>
            </a:lvl1pPr>
          </a:lstStyle>
          <a:p>
            <a:fld id="{A7ED5054-075D-48AB-B353-D061F60C3E42}" type="datetimeFigureOut">
              <a:rPr lang="en-GB" smtClean="0"/>
              <a:pPr/>
              <a:t>12/10/2025</a:t>
            </a:fld>
            <a:endParaRPr lang="en-GB" dirty="0"/>
          </a:p>
        </p:txBody>
      </p:sp>
    </p:spTree>
    <p:extLst>
      <p:ext uri="{BB962C8B-B14F-4D97-AF65-F5344CB8AC3E}">
        <p14:creationId xmlns:p14="http://schemas.microsoft.com/office/powerpoint/2010/main" val="9888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73BFB3D1-B0D6-38CA-D43D-BA356D5178CB}"/>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2175675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D903944D-4E87-D6C7-8EA3-51189A6B37C4}"/>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893547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0" name="Picture 9" descr="A screen shot of a computer&#10;&#10;Description automatically generated">
            <a:extLst>
              <a:ext uri="{FF2B5EF4-FFF2-40B4-BE49-F238E27FC236}">
                <a16:creationId xmlns:a16="http://schemas.microsoft.com/office/drawing/2014/main" id="{8E5FED35-FACF-F661-2BD1-9216D2D2CA8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dirty="0"/>
              <a:t>Click to edit Master title style</a:t>
            </a:r>
            <a:endParaRPr lang="en-US" dirty="0"/>
          </a:p>
        </p:txBody>
      </p:sp>
      <p:sp>
        <p:nvSpPr>
          <p:cNvPr id="3" name="Content Placeholder 2"/>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446766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EB5B6CC2-9F9C-6DBC-5EF7-FA1A2D1A1CDE}"/>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493753" y="1540690"/>
            <a:ext cx="5031068" cy="2852737"/>
          </a:xfrm>
        </p:spPr>
        <p:txBody>
          <a:bodyPr anchor="ctr"/>
          <a:lstStyle>
            <a:lvl1pPr algn="ctr">
              <a:defRPr sz="6000"/>
            </a:lvl1pPr>
          </a:lstStyle>
          <a:p>
            <a:r>
              <a:rPr lang="en-GB" dirty="0"/>
              <a:t>Click to edit Master title style</a:t>
            </a:r>
            <a:endParaRPr lang="en-US" dirty="0"/>
          </a:p>
        </p:txBody>
      </p:sp>
      <p:sp>
        <p:nvSpPr>
          <p:cNvPr id="3" name="Text Placeholder 2"/>
          <p:cNvSpPr>
            <a:spLocks noGrp="1"/>
          </p:cNvSpPr>
          <p:nvPr>
            <p:ph type="body" idx="1"/>
          </p:nvPr>
        </p:nvSpPr>
        <p:spPr>
          <a:xfrm>
            <a:off x="493753" y="4393428"/>
            <a:ext cx="5031068" cy="793296"/>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Click to edit Master text styles</a:t>
            </a:r>
          </a:p>
        </p:txBody>
      </p:sp>
      <p:sp>
        <p:nvSpPr>
          <p:cNvPr id="4" name="Date Placeholder 3"/>
          <p:cNvSpPr>
            <a:spLocks noGrp="1"/>
          </p:cNvSpPr>
          <p:nvPr>
            <p:ph type="dt" sz="half" idx="10"/>
          </p:nvPr>
        </p:nvSpPr>
        <p:spPr>
          <a:xfrm>
            <a:off x="1637687" y="5186724"/>
            <a:ext cx="2743200" cy="365125"/>
          </a:xfrm>
          <a:prstGeom prst="rect">
            <a:avLst/>
          </a:prstGeom>
        </p:spPr>
        <p:txBody>
          <a:bodyPr/>
          <a:lstStyle>
            <a:lvl1pPr algn="ctr">
              <a:defRPr/>
            </a:lvl1pPr>
          </a:lstStyle>
          <a:p>
            <a:fld id="{A7ED5054-075D-48AB-B353-D061F60C3E42}" type="datetimeFigureOut">
              <a:rPr lang="en-GB" smtClean="0"/>
              <a:pPr/>
              <a:t>12/10/2025</a:t>
            </a:fld>
            <a:endParaRPr lang="en-GB" dirty="0"/>
          </a:p>
        </p:txBody>
      </p:sp>
    </p:spTree>
    <p:extLst>
      <p:ext uri="{BB962C8B-B14F-4D97-AF65-F5344CB8AC3E}">
        <p14:creationId xmlns:p14="http://schemas.microsoft.com/office/powerpoint/2010/main" val="817456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5FA62C25-2418-83BA-BC05-0CD23C07BCCA}"/>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5134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A screen shot of a computer&#10;&#10;Description automatically generated">
            <a:extLst>
              <a:ext uri="{FF2B5EF4-FFF2-40B4-BE49-F238E27FC236}">
                <a16:creationId xmlns:a16="http://schemas.microsoft.com/office/drawing/2014/main" id="{D86CE7B9-F5BA-9DA7-C80D-E32B2DEE665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598092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581BB5B7-0015-5811-A64A-27F499B1A364}"/>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Tree>
    <p:extLst>
      <p:ext uri="{BB962C8B-B14F-4D97-AF65-F5344CB8AC3E}">
        <p14:creationId xmlns:p14="http://schemas.microsoft.com/office/powerpoint/2010/main" val="987627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A screen shot of a computer&#10;&#10;Description automatically generated">
            <a:extLst>
              <a:ext uri="{FF2B5EF4-FFF2-40B4-BE49-F238E27FC236}">
                <a16:creationId xmlns:a16="http://schemas.microsoft.com/office/drawing/2014/main" id="{AC6FCE69-42FE-A582-BF2D-9D983CE3A20B}"/>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5" name="Picture 4" descr="Qr code with text on it&#10;&#10;AI-generated content may be incorrect.">
            <a:extLst>
              <a:ext uri="{FF2B5EF4-FFF2-40B4-BE49-F238E27FC236}">
                <a16:creationId xmlns:a16="http://schemas.microsoft.com/office/drawing/2014/main" id="{5F797405-E604-2729-6DC8-B276378FE4F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5310" y="4651304"/>
            <a:ext cx="3373514" cy="2073974"/>
          </a:xfrm>
          <a:prstGeom prst="rect">
            <a:avLst/>
          </a:prstGeom>
        </p:spPr>
      </p:pic>
    </p:spTree>
    <p:extLst>
      <p:ext uri="{BB962C8B-B14F-4D97-AF65-F5344CB8AC3E}">
        <p14:creationId xmlns:p14="http://schemas.microsoft.com/office/powerpoint/2010/main" val="279277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622DECEC-9D77-5622-57CF-2D5525F884B7}"/>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1967427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40DA38C1-1002-A3EA-D9F9-218763F8B9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10217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A screen shot of a computer&#10;&#10;Description automatically generated">
            <a:extLst>
              <a:ext uri="{FF2B5EF4-FFF2-40B4-BE49-F238E27FC236}">
                <a16:creationId xmlns:a16="http://schemas.microsoft.com/office/drawing/2014/main" id="{7BD5D694-DDFE-BFB6-79F8-0F4FA724CAF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40767463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8CE71-6800-2DE8-1F72-E2F6D253FF1F}"/>
              </a:ext>
            </a:extLst>
          </p:cNvPr>
          <p:cNvSpPr>
            <a:spLocks noGrp="1"/>
          </p:cNvSpPr>
          <p:nvPr>
            <p:ph type="ctrTitle"/>
          </p:nvPr>
        </p:nvSpPr>
        <p:spPr/>
        <p:txBody>
          <a:bodyPr>
            <a:normAutofit fontScale="90000"/>
          </a:bodyPr>
          <a:lstStyle/>
          <a:p>
            <a:r>
              <a:rPr lang="en-GB" dirty="0"/>
              <a:t>Limitation and the Date of Knowledge in Prof Neg Claims</a:t>
            </a:r>
          </a:p>
        </p:txBody>
      </p:sp>
      <p:sp>
        <p:nvSpPr>
          <p:cNvPr id="3" name="Subtitle 2">
            <a:extLst>
              <a:ext uri="{FF2B5EF4-FFF2-40B4-BE49-F238E27FC236}">
                <a16:creationId xmlns:a16="http://schemas.microsoft.com/office/drawing/2014/main" id="{ACD94A62-A5C7-C88E-1186-9EAB905A3AD3}"/>
              </a:ext>
            </a:extLst>
          </p:cNvPr>
          <p:cNvSpPr>
            <a:spLocks noGrp="1"/>
          </p:cNvSpPr>
          <p:nvPr>
            <p:ph type="subTitle" idx="1"/>
          </p:nvPr>
        </p:nvSpPr>
        <p:spPr/>
        <p:txBody>
          <a:bodyPr/>
          <a:lstStyle/>
          <a:p>
            <a:r>
              <a:rPr lang="en-GB" dirty="0"/>
              <a:t>Nicholas Davidson KC</a:t>
            </a:r>
          </a:p>
        </p:txBody>
      </p:sp>
    </p:spTree>
    <p:extLst>
      <p:ext uri="{BB962C8B-B14F-4D97-AF65-F5344CB8AC3E}">
        <p14:creationId xmlns:p14="http://schemas.microsoft.com/office/powerpoint/2010/main" val="163302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3194D-62CA-BF6D-5567-1F3A663400E2}"/>
              </a:ext>
            </a:extLst>
          </p:cNvPr>
          <p:cNvSpPr>
            <a:spLocks noGrp="1"/>
          </p:cNvSpPr>
          <p:nvPr>
            <p:ph type="title"/>
          </p:nvPr>
        </p:nvSpPr>
        <p:spPr/>
        <p:txBody>
          <a:bodyPr/>
          <a:lstStyle/>
          <a:p>
            <a:r>
              <a:rPr lang="en-GB" dirty="0"/>
              <a:t>Limitation Act 1980 section 14A(8)</a:t>
            </a:r>
          </a:p>
        </p:txBody>
      </p:sp>
      <p:sp>
        <p:nvSpPr>
          <p:cNvPr id="3" name="Content Placeholder 2">
            <a:extLst>
              <a:ext uri="{FF2B5EF4-FFF2-40B4-BE49-F238E27FC236}">
                <a16:creationId xmlns:a16="http://schemas.microsoft.com/office/drawing/2014/main" id="{030330DF-72CE-DD17-DEA1-04BBA70E293B}"/>
              </a:ext>
            </a:extLst>
          </p:cNvPr>
          <p:cNvSpPr>
            <a:spLocks noGrp="1"/>
          </p:cNvSpPr>
          <p:nvPr>
            <p:ph idx="1"/>
          </p:nvPr>
        </p:nvSpPr>
        <p:spPr/>
        <p:txBody>
          <a:bodyPr>
            <a:normAutofit fontScale="92500" lnSpcReduction="10000"/>
          </a:bodyPr>
          <a:lstStyle/>
          <a:p>
            <a:r>
              <a:rPr lang="en-GB" dirty="0"/>
              <a:t>The other facts referred to in subsection (6)(b) above are—</a:t>
            </a:r>
          </a:p>
          <a:p>
            <a:endParaRPr lang="en-GB" dirty="0"/>
          </a:p>
          <a:p>
            <a:r>
              <a:rPr lang="en-GB" dirty="0"/>
              <a:t>(a) that the damage was attributable in whole or in part to the act or omission which is alleged to constitute negligence; and</a:t>
            </a:r>
          </a:p>
          <a:p>
            <a:endParaRPr lang="en-GB" dirty="0"/>
          </a:p>
          <a:p>
            <a:r>
              <a:rPr lang="en-GB" dirty="0"/>
              <a:t>(b) the identity of the defendant; and</a:t>
            </a:r>
          </a:p>
          <a:p>
            <a:endParaRPr lang="en-GB" dirty="0"/>
          </a:p>
          <a:p>
            <a:r>
              <a:rPr lang="en-GB" dirty="0"/>
              <a:t>(c) if it is alleged that the act or omission was that of a person other than the defendant, the identity of that person and the additional facts supporting the bringing of an action against the defendant.</a:t>
            </a:r>
          </a:p>
        </p:txBody>
      </p:sp>
    </p:spTree>
    <p:extLst>
      <p:ext uri="{BB962C8B-B14F-4D97-AF65-F5344CB8AC3E}">
        <p14:creationId xmlns:p14="http://schemas.microsoft.com/office/powerpoint/2010/main" val="3152475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885FC-0562-B78E-D02E-0F4E7DBB05C0}"/>
              </a:ext>
            </a:extLst>
          </p:cNvPr>
          <p:cNvSpPr>
            <a:spLocks noGrp="1"/>
          </p:cNvSpPr>
          <p:nvPr>
            <p:ph type="title"/>
          </p:nvPr>
        </p:nvSpPr>
        <p:spPr/>
        <p:txBody>
          <a:bodyPr/>
          <a:lstStyle/>
          <a:p>
            <a:r>
              <a:rPr lang="en-GB" dirty="0"/>
              <a:t>Limitation Act 1980 section 14A(9)</a:t>
            </a:r>
          </a:p>
        </p:txBody>
      </p:sp>
      <p:sp>
        <p:nvSpPr>
          <p:cNvPr id="3" name="Content Placeholder 2">
            <a:extLst>
              <a:ext uri="{FF2B5EF4-FFF2-40B4-BE49-F238E27FC236}">
                <a16:creationId xmlns:a16="http://schemas.microsoft.com/office/drawing/2014/main" id="{36B8F5D5-D4B3-15F3-4E12-73A8EDCCFF8E}"/>
              </a:ext>
            </a:extLst>
          </p:cNvPr>
          <p:cNvSpPr>
            <a:spLocks noGrp="1"/>
          </p:cNvSpPr>
          <p:nvPr>
            <p:ph idx="1"/>
          </p:nvPr>
        </p:nvSpPr>
        <p:spPr/>
        <p:txBody>
          <a:bodyPr/>
          <a:lstStyle/>
          <a:p>
            <a:r>
              <a:rPr lang="en-GB" sz="4800" dirty="0"/>
              <a:t>Knowledge that any acts or omissions did or did not, as a matter of law, involve negligence is irrelevant for the purposes of subsection (5) above</a:t>
            </a:r>
            <a:r>
              <a:rPr lang="en-GB" dirty="0"/>
              <a:t>.</a:t>
            </a:r>
          </a:p>
        </p:txBody>
      </p:sp>
    </p:spTree>
    <p:extLst>
      <p:ext uri="{BB962C8B-B14F-4D97-AF65-F5344CB8AC3E}">
        <p14:creationId xmlns:p14="http://schemas.microsoft.com/office/powerpoint/2010/main" val="3902677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EF161-F8BC-BA2D-BE1E-A6561F7D404E}"/>
              </a:ext>
            </a:extLst>
          </p:cNvPr>
          <p:cNvSpPr>
            <a:spLocks noGrp="1"/>
          </p:cNvSpPr>
          <p:nvPr>
            <p:ph type="title"/>
          </p:nvPr>
        </p:nvSpPr>
        <p:spPr/>
        <p:txBody>
          <a:bodyPr/>
          <a:lstStyle/>
          <a:p>
            <a:r>
              <a:rPr lang="en-GB" dirty="0"/>
              <a:t>Limitation Act 1980 section 14A(10)</a:t>
            </a:r>
          </a:p>
        </p:txBody>
      </p:sp>
      <p:sp>
        <p:nvSpPr>
          <p:cNvPr id="3" name="Content Placeholder 2">
            <a:extLst>
              <a:ext uri="{FF2B5EF4-FFF2-40B4-BE49-F238E27FC236}">
                <a16:creationId xmlns:a16="http://schemas.microsoft.com/office/drawing/2014/main" id="{BC3AA391-64F4-20EF-C9E3-5891AAEED077}"/>
              </a:ext>
            </a:extLst>
          </p:cNvPr>
          <p:cNvSpPr>
            <a:spLocks noGrp="1"/>
          </p:cNvSpPr>
          <p:nvPr>
            <p:ph idx="1"/>
          </p:nvPr>
        </p:nvSpPr>
        <p:spPr/>
        <p:txBody>
          <a:bodyPr>
            <a:normAutofit fontScale="85000" lnSpcReduction="20000"/>
          </a:bodyPr>
          <a:lstStyle/>
          <a:p>
            <a:r>
              <a:rPr lang="en-GB" dirty="0"/>
              <a:t>For the purposes of this section a person’s knowledge includes knowledge which he might reasonably have been expected to acquire—</a:t>
            </a:r>
          </a:p>
          <a:p>
            <a:endParaRPr lang="en-GB" dirty="0"/>
          </a:p>
          <a:p>
            <a:r>
              <a:rPr lang="en-GB" dirty="0"/>
              <a:t>(a) from facts observable or ascertainable by him; or</a:t>
            </a:r>
          </a:p>
          <a:p>
            <a:endParaRPr lang="en-GB" dirty="0"/>
          </a:p>
          <a:p>
            <a:r>
              <a:rPr lang="en-GB" dirty="0"/>
              <a:t>(b) from facts ascertainable by him with the help of appropriate expert advice which it is reasonable for him to seek;</a:t>
            </a:r>
          </a:p>
          <a:p>
            <a:endParaRPr lang="en-GB" dirty="0"/>
          </a:p>
          <a:p>
            <a:r>
              <a:rPr lang="en-GB" dirty="0"/>
              <a:t>but a person shall not be taken by virtue of this subsection to have knowledge of a fact ascertainable only with the help of expert advice so long as he has taken all reasonable steps to obtain (and, where appropriate, to act on) that advice.</a:t>
            </a:r>
          </a:p>
        </p:txBody>
      </p:sp>
    </p:spTree>
    <p:extLst>
      <p:ext uri="{BB962C8B-B14F-4D97-AF65-F5344CB8AC3E}">
        <p14:creationId xmlns:p14="http://schemas.microsoft.com/office/powerpoint/2010/main" val="859773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9F235-BA83-8165-8CCA-6B7607DC743E}"/>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0616C5BB-56F1-BFDF-B06B-F129D0F1B46C}"/>
              </a:ext>
            </a:extLst>
          </p:cNvPr>
          <p:cNvSpPr>
            <a:spLocks noGrp="1"/>
          </p:cNvSpPr>
          <p:nvPr>
            <p:ph idx="1"/>
          </p:nvPr>
        </p:nvSpPr>
        <p:spPr/>
        <p:txBody>
          <a:bodyPr>
            <a:normAutofit/>
          </a:bodyPr>
          <a:lstStyle/>
          <a:p>
            <a:r>
              <a:rPr lang="en-GB" sz="4800" dirty="0"/>
              <a:t>Haward v Fawcetts [2006] UKHL 9 [2006] 1 W.L.R. 682</a:t>
            </a:r>
          </a:p>
          <a:p>
            <a:r>
              <a:rPr lang="en-GB" sz="4800" dirty="0"/>
              <a:t>The only case so far to reach the top rung of the appeal system</a:t>
            </a:r>
          </a:p>
        </p:txBody>
      </p:sp>
    </p:spTree>
    <p:extLst>
      <p:ext uri="{BB962C8B-B14F-4D97-AF65-F5344CB8AC3E}">
        <p14:creationId xmlns:p14="http://schemas.microsoft.com/office/powerpoint/2010/main" val="3857349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11B23-6A5E-5885-1CB9-2A7FBBC1A739}"/>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15912699-1B27-E4BF-EC92-3AE2CB7394FA}"/>
              </a:ext>
            </a:extLst>
          </p:cNvPr>
          <p:cNvSpPr>
            <a:spLocks noGrp="1"/>
          </p:cNvSpPr>
          <p:nvPr>
            <p:ph idx="1"/>
          </p:nvPr>
        </p:nvSpPr>
        <p:spPr/>
        <p:txBody>
          <a:bodyPr>
            <a:normAutofit lnSpcReduction="10000"/>
          </a:bodyPr>
          <a:lstStyle/>
          <a:p>
            <a:r>
              <a:rPr lang="en-GB" sz="4800" dirty="0"/>
              <a:t>Witcomb v J Keith Park Solicitors [2023] EWCA Civ 326 [2023] P.N.L.R. (No. 20: p.472).</a:t>
            </a:r>
          </a:p>
          <a:p>
            <a:r>
              <a:rPr lang="en-GB" sz="4800" dirty="0"/>
              <a:t>[Attributability, especially when one is unaware what else the professional might have suggested etc.]</a:t>
            </a:r>
          </a:p>
        </p:txBody>
      </p:sp>
    </p:spTree>
    <p:extLst>
      <p:ext uri="{BB962C8B-B14F-4D97-AF65-F5344CB8AC3E}">
        <p14:creationId xmlns:p14="http://schemas.microsoft.com/office/powerpoint/2010/main" val="30830246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E8BFF-AFA1-E177-E98D-AE36DC50D294}"/>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2A6C8F7B-FEF7-051F-E003-2135A678637F}"/>
              </a:ext>
            </a:extLst>
          </p:cNvPr>
          <p:cNvSpPr>
            <a:spLocks noGrp="1"/>
          </p:cNvSpPr>
          <p:nvPr>
            <p:ph idx="1"/>
          </p:nvPr>
        </p:nvSpPr>
        <p:spPr/>
        <p:txBody>
          <a:bodyPr>
            <a:normAutofit/>
          </a:bodyPr>
          <a:lstStyle/>
          <a:p>
            <a:r>
              <a:rPr lang="en-GB" sz="4800" dirty="0"/>
              <a:t>Spencer-Ward v Humberts [1995] 1 E.G.L.R. 123</a:t>
            </a:r>
          </a:p>
          <a:p>
            <a:r>
              <a:rPr lang="en-GB" sz="4800" dirty="0"/>
              <a:t>[The danger of trying to be too clever]</a:t>
            </a:r>
          </a:p>
        </p:txBody>
      </p:sp>
    </p:spTree>
    <p:extLst>
      <p:ext uri="{BB962C8B-B14F-4D97-AF65-F5344CB8AC3E}">
        <p14:creationId xmlns:p14="http://schemas.microsoft.com/office/powerpoint/2010/main" val="1303830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261E7-C516-C6B5-A0D0-A0879C99707F}"/>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3CAC3D06-976A-875E-8B37-F23F9086630B}"/>
              </a:ext>
            </a:extLst>
          </p:cNvPr>
          <p:cNvSpPr>
            <a:spLocks noGrp="1"/>
          </p:cNvSpPr>
          <p:nvPr>
            <p:ph idx="1"/>
          </p:nvPr>
        </p:nvSpPr>
        <p:spPr/>
        <p:txBody>
          <a:bodyPr>
            <a:normAutofit/>
          </a:bodyPr>
          <a:lstStyle/>
          <a:p>
            <a:r>
              <a:rPr lang="it-IT" sz="4800" dirty="0"/>
              <a:t>Cole v Scion Ltd [2020] EWHC 1022 (Ch)</a:t>
            </a:r>
          </a:p>
          <a:p>
            <a:r>
              <a:rPr lang="en-GB" sz="4800" dirty="0"/>
              <a:t>Al Sadik v Clyde and Co LLP [2024] EWHC 818 (Comm)</a:t>
            </a:r>
          </a:p>
          <a:p>
            <a:r>
              <a:rPr lang="en-GB" sz="4800" dirty="0"/>
              <a:t>[Surveys of the scene]</a:t>
            </a:r>
          </a:p>
        </p:txBody>
      </p:sp>
    </p:spTree>
    <p:extLst>
      <p:ext uri="{BB962C8B-B14F-4D97-AF65-F5344CB8AC3E}">
        <p14:creationId xmlns:p14="http://schemas.microsoft.com/office/powerpoint/2010/main" val="34652046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D2C4A-FB72-FC60-BB8D-25D14250F118}"/>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4E75B9F8-A2D8-0403-376F-F0CC6C1E2712}"/>
              </a:ext>
            </a:extLst>
          </p:cNvPr>
          <p:cNvSpPr>
            <a:spLocks noGrp="1"/>
          </p:cNvSpPr>
          <p:nvPr>
            <p:ph idx="1"/>
          </p:nvPr>
        </p:nvSpPr>
        <p:spPr/>
        <p:txBody>
          <a:bodyPr>
            <a:normAutofit/>
          </a:bodyPr>
          <a:lstStyle/>
          <a:p>
            <a:r>
              <a:rPr lang="en-GB" sz="4800" dirty="0"/>
              <a:t>Gravgaard v Aldridge &amp; Brownlee [2004] EWCA Civ 1529 [2005] P.N.L.R. (No. </a:t>
            </a:r>
            <a:r>
              <a:rPr lang="en-GB" sz="4800"/>
              <a:t>19: p</a:t>
            </a:r>
            <a:r>
              <a:rPr lang="en-GB" sz="4800" dirty="0"/>
              <a:t>.319)</a:t>
            </a:r>
          </a:p>
          <a:p>
            <a:r>
              <a:rPr lang="en-GB" sz="4800" dirty="0"/>
              <a:t>[How s.14A(10) works]</a:t>
            </a:r>
          </a:p>
        </p:txBody>
      </p:sp>
    </p:spTree>
    <p:extLst>
      <p:ext uri="{BB962C8B-B14F-4D97-AF65-F5344CB8AC3E}">
        <p14:creationId xmlns:p14="http://schemas.microsoft.com/office/powerpoint/2010/main" val="1492181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0D076-9AAF-C747-4143-160F1BA59B58}"/>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916CF0A3-A30C-96B0-4C85-910B596089AC}"/>
              </a:ext>
            </a:extLst>
          </p:cNvPr>
          <p:cNvSpPr>
            <a:spLocks noGrp="1"/>
          </p:cNvSpPr>
          <p:nvPr>
            <p:ph idx="1"/>
          </p:nvPr>
        </p:nvSpPr>
        <p:spPr/>
        <p:txBody>
          <a:bodyPr>
            <a:normAutofit fontScale="92500" lnSpcReduction="10000"/>
          </a:bodyPr>
          <a:lstStyle/>
          <a:p>
            <a:r>
              <a:rPr lang="en-GB" dirty="0"/>
              <a:t>&gt; the essence of the substantive claim;</a:t>
            </a:r>
          </a:p>
          <a:p>
            <a:r>
              <a:rPr lang="en-GB" dirty="0"/>
              <a:t>&gt; evidence directed to the points raised in s.14A: - </a:t>
            </a:r>
          </a:p>
          <a:p>
            <a:pPr lvl="1"/>
            <a:r>
              <a:rPr lang="en-GB" dirty="0"/>
              <a:t>&gt; the degree of awareness, if any, of the claimant three years before the issue of the proceedings of: -</a:t>
            </a:r>
          </a:p>
          <a:p>
            <a:pPr lvl="1"/>
            <a:r>
              <a:rPr lang="en-GB" dirty="0"/>
              <a:t>&gt; the existence of damage;</a:t>
            </a:r>
          </a:p>
          <a:p>
            <a:pPr lvl="1"/>
            <a:r>
              <a:rPr lang="en-GB" dirty="0"/>
              <a:t>&gt; the extent to which that damage makes it worth suing a solvent defendant who would not dispute liability;</a:t>
            </a:r>
          </a:p>
          <a:p>
            <a:pPr lvl="1"/>
            <a:r>
              <a:rPr lang="en-GB" dirty="0"/>
              <a:t>&gt; the ability of the damage to be attributed to the act or omission complained of;</a:t>
            </a:r>
          </a:p>
          <a:p>
            <a:pPr lvl="1"/>
            <a:r>
              <a:rPr lang="en-GB" dirty="0"/>
              <a:t>&gt; the identity of the defendant;</a:t>
            </a:r>
          </a:p>
          <a:p>
            <a:pPr lvl="1"/>
            <a:r>
              <a:rPr lang="en-GB" dirty="0"/>
              <a:t>&gt; details necessary for vicarious liability, if that is a matter in the case;</a:t>
            </a:r>
          </a:p>
          <a:p>
            <a:pPr lvl="1"/>
            <a:r>
              <a:rPr lang="en-GB" dirty="0"/>
              <a:t>&gt; (if alleged by the defendant) the basis of any matters to do with constructive knowledge.</a:t>
            </a:r>
          </a:p>
          <a:p>
            <a:endParaRPr lang="en-GB" dirty="0"/>
          </a:p>
        </p:txBody>
      </p:sp>
    </p:spTree>
    <p:extLst>
      <p:ext uri="{BB962C8B-B14F-4D97-AF65-F5344CB8AC3E}">
        <p14:creationId xmlns:p14="http://schemas.microsoft.com/office/powerpoint/2010/main" val="24018266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4B887-A278-3634-7A69-2DF98D1FF02E}"/>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4B6423C3-923A-C470-5F9B-E5E1DF20F484}"/>
              </a:ext>
            </a:extLst>
          </p:cNvPr>
          <p:cNvSpPr>
            <a:spLocks noGrp="1"/>
          </p:cNvSpPr>
          <p:nvPr>
            <p:ph idx="1"/>
          </p:nvPr>
        </p:nvSpPr>
        <p:spPr/>
        <p:txBody>
          <a:bodyPr>
            <a:normAutofit/>
          </a:bodyPr>
          <a:lstStyle/>
          <a:p>
            <a:r>
              <a:rPr lang="en-GB" sz="4800" dirty="0"/>
              <a:t>Good Luck!</a:t>
            </a:r>
          </a:p>
          <a:p>
            <a:endParaRPr lang="en-GB" sz="4800" dirty="0"/>
          </a:p>
          <a:p>
            <a:endParaRPr lang="en-GB" sz="4800" dirty="0"/>
          </a:p>
          <a:p>
            <a:endParaRPr lang="en-GB" sz="4800" dirty="0"/>
          </a:p>
          <a:p>
            <a:r>
              <a:rPr lang="en-GB" sz="4800" dirty="0"/>
              <a:t>Nicholas Davidson KC</a:t>
            </a:r>
          </a:p>
        </p:txBody>
      </p:sp>
    </p:spTree>
    <p:extLst>
      <p:ext uri="{BB962C8B-B14F-4D97-AF65-F5344CB8AC3E}">
        <p14:creationId xmlns:p14="http://schemas.microsoft.com/office/powerpoint/2010/main" val="3162502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41507-2155-B639-6000-074A0BE4C297}"/>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FE1BC27A-9AFF-9AAC-DE69-7AC04CFF2DD2}"/>
              </a:ext>
            </a:extLst>
          </p:cNvPr>
          <p:cNvSpPr>
            <a:spLocks noGrp="1"/>
          </p:cNvSpPr>
          <p:nvPr>
            <p:ph idx="1"/>
          </p:nvPr>
        </p:nvSpPr>
        <p:spPr/>
        <p:txBody>
          <a:bodyPr>
            <a:normAutofit/>
          </a:bodyPr>
          <a:lstStyle/>
          <a:p>
            <a:r>
              <a:rPr lang="en-GB" sz="4800" dirty="0"/>
              <a:t>Cartledge v. E. Jopling &amp; Sons Ltd [1963] A.C. 758</a:t>
            </a:r>
          </a:p>
          <a:p>
            <a:r>
              <a:rPr lang="en-GB" sz="4800" dirty="0"/>
              <a:t>[The problem of latent damage]</a:t>
            </a:r>
          </a:p>
        </p:txBody>
      </p:sp>
    </p:spTree>
    <p:extLst>
      <p:ext uri="{BB962C8B-B14F-4D97-AF65-F5344CB8AC3E}">
        <p14:creationId xmlns:p14="http://schemas.microsoft.com/office/powerpoint/2010/main" val="1194468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588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BC056-C6F3-7BFB-C0CC-4758992C9C0B}"/>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9C7FF9D5-1841-EB88-B202-A465A84AEE32}"/>
              </a:ext>
            </a:extLst>
          </p:cNvPr>
          <p:cNvSpPr>
            <a:spLocks noGrp="1"/>
          </p:cNvSpPr>
          <p:nvPr>
            <p:ph idx="1"/>
          </p:nvPr>
        </p:nvSpPr>
        <p:spPr/>
        <p:txBody>
          <a:bodyPr>
            <a:normAutofit/>
          </a:bodyPr>
          <a:lstStyle/>
          <a:p>
            <a:r>
              <a:rPr lang="en-GB" sz="4800" dirty="0"/>
              <a:t>Law Commission No. 270</a:t>
            </a:r>
          </a:p>
          <a:p>
            <a:r>
              <a:rPr lang="en-GB" sz="4800" dirty="0"/>
              <a:t>[Exploration of knowledge-based limitation rules: proposals not adopted]</a:t>
            </a:r>
          </a:p>
        </p:txBody>
      </p:sp>
    </p:spTree>
    <p:extLst>
      <p:ext uri="{BB962C8B-B14F-4D97-AF65-F5344CB8AC3E}">
        <p14:creationId xmlns:p14="http://schemas.microsoft.com/office/powerpoint/2010/main" val="3551027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C3954-8115-9CBA-D684-4B93C4DB50D8}"/>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F890D07F-4678-2FD3-D0C1-CEE811470B99}"/>
              </a:ext>
            </a:extLst>
          </p:cNvPr>
          <p:cNvSpPr>
            <a:spLocks noGrp="1"/>
          </p:cNvSpPr>
          <p:nvPr>
            <p:ph idx="1"/>
          </p:nvPr>
        </p:nvSpPr>
        <p:spPr/>
        <p:txBody>
          <a:bodyPr>
            <a:noAutofit/>
          </a:bodyPr>
          <a:lstStyle/>
          <a:p>
            <a:r>
              <a:rPr lang="en-GB" sz="3600" dirty="0"/>
              <a:t>“Deliberate concealment”</a:t>
            </a:r>
          </a:p>
          <a:p>
            <a:r>
              <a:rPr lang="en-GB" sz="3600" dirty="0"/>
              <a:t>Canada Square Operations Ltd v Potter [2023] UKSC 41 [2024] A.C. 679</a:t>
            </a:r>
          </a:p>
          <a:p>
            <a:r>
              <a:rPr lang="en-GB" sz="3600" dirty="0"/>
              <a:t>Cave v Robinson, Jarvis &amp; Rolf [2002] UKHL 18 [2003] 1 A.C. 384</a:t>
            </a:r>
          </a:p>
          <a:p>
            <a:r>
              <a:rPr lang="en-GB" sz="3600" dirty="0"/>
              <a:t>[Defendant has to have been advertent to the wrongdoing]</a:t>
            </a:r>
          </a:p>
        </p:txBody>
      </p:sp>
    </p:spTree>
    <p:extLst>
      <p:ext uri="{BB962C8B-B14F-4D97-AF65-F5344CB8AC3E}">
        <p14:creationId xmlns:p14="http://schemas.microsoft.com/office/powerpoint/2010/main" val="3058452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E72DC-7241-2A8E-D29A-6DF722E16C71}"/>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F82C3877-766E-1EDB-9747-97AA17B05423}"/>
              </a:ext>
            </a:extLst>
          </p:cNvPr>
          <p:cNvSpPr>
            <a:spLocks noGrp="1"/>
          </p:cNvSpPr>
          <p:nvPr>
            <p:ph idx="1"/>
          </p:nvPr>
        </p:nvSpPr>
        <p:spPr/>
        <p:txBody>
          <a:bodyPr>
            <a:normAutofit/>
          </a:bodyPr>
          <a:lstStyle/>
          <a:p>
            <a:r>
              <a:rPr lang="en-GB" sz="3600" dirty="0"/>
              <a:t>“Deliberate concealment”</a:t>
            </a:r>
          </a:p>
          <a:p>
            <a:r>
              <a:rPr lang="en-GB" sz="3600" dirty="0"/>
              <a:t>Sheldon v RHM Outhwaite (Underwriting Agencies) Ltd [1996] A.C. 102</a:t>
            </a:r>
          </a:p>
          <a:p>
            <a:r>
              <a:rPr lang="en-GB" sz="3600" dirty="0"/>
              <a:t>[If the clock has started running and is stopped by later concealment, the clock is re-set to zero]</a:t>
            </a:r>
          </a:p>
        </p:txBody>
      </p:sp>
    </p:spTree>
    <p:extLst>
      <p:ext uri="{BB962C8B-B14F-4D97-AF65-F5344CB8AC3E}">
        <p14:creationId xmlns:p14="http://schemas.microsoft.com/office/powerpoint/2010/main" val="2162019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8FA30-058C-FF62-9239-586F2E31B938}"/>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A8FE1495-83E6-CCC2-833C-745BA6DF6D15}"/>
              </a:ext>
            </a:extLst>
          </p:cNvPr>
          <p:cNvSpPr>
            <a:spLocks noGrp="1"/>
          </p:cNvSpPr>
          <p:nvPr>
            <p:ph idx="1"/>
          </p:nvPr>
        </p:nvSpPr>
        <p:spPr/>
        <p:txBody>
          <a:bodyPr>
            <a:normAutofit/>
          </a:bodyPr>
          <a:lstStyle/>
          <a:p>
            <a:r>
              <a:rPr lang="en-GB" sz="3600" dirty="0"/>
              <a:t>“Deliberate concealment”</a:t>
            </a:r>
          </a:p>
          <a:p>
            <a:r>
              <a:rPr lang="en-GB" sz="3600" dirty="0"/>
              <a:t>Johnson v Chief Constable of Surrey (1992, The Times) [1992] 10 WLUK 225 </a:t>
            </a:r>
          </a:p>
          <a:p>
            <a:r>
              <a:rPr lang="en-GB" sz="3600" dirty="0"/>
              <a:t>(C v Mirror Group Newspapers) [1997] 1 W.L.R. 131)</a:t>
            </a:r>
          </a:p>
          <a:p>
            <a:r>
              <a:rPr lang="en-GB" sz="3600" dirty="0"/>
              <a:t>[Relevant facts are confined to those essential to the cause of action]</a:t>
            </a:r>
          </a:p>
        </p:txBody>
      </p:sp>
    </p:spTree>
    <p:extLst>
      <p:ext uri="{BB962C8B-B14F-4D97-AF65-F5344CB8AC3E}">
        <p14:creationId xmlns:p14="http://schemas.microsoft.com/office/powerpoint/2010/main" val="3504265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04038-E5F2-FDFB-FDC3-210DBCF9E4E7}"/>
              </a:ext>
            </a:extLst>
          </p:cNvPr>
          <p:cNvSpPr>
            <a:spLocks noGrp="1"/>
          </p:cNvSpPr>
          <p:nvPr>
            <p:ph type="title"/>
          </p:nvPr>
        </p:nvSpPr>
        <p:spPr/>
        <p:txBody>
          <a:bodyPr/>
          <a:lstStyle/>
          <a:p>
            <a:r>
              <a:rPr lang="en-GB" dirty="0"/>
              <a:t>Limitation Act 1980 section 14A(5)</a:t>
            </a:r>
          </a:p>
        </p:txBody>
      </p:sp>
      <p:sp>
        <p:nvSpPr>
          <p:cNvPr id="3" name="Content Placeholder 2">
            <a:extLst>
              <a:ext uri="{FF2B5EF4-FFF2-40B4-BE49-F238E27FC236}">
                <a16:creationId xmlns:a16="http://schemas.microsoft.com/office/drawing/2014/main" id="{722ED119-D733-0FB9-77D9-46EEE9BBBF48}"/>
              </a:ext>
            </a:extLst>
          </p:cNvPr>
          <p:cNvSpPr>
            <a:spLocks noGrp="1"/>
          </p:cNvSpPr>
          <p:nvPr>
            <p:ph idx="1"/>
          </p:nvPr>
        </p:nvSpPr>
        <p:spPr/>
        <p:txBody>
          <a:bodyPr>
            <a:noAutofit/>
          </a:bodyPr>
          <a:lstStyle/>
          <a:p>
            <a:r>
              <a:rPr lang="en-GB" sz="3600" dirty="0"/>
              <a:t>For the purposes of this section, the starting date for reckoning the period of limitation under subsection (4)(b) above is the earliest date on which the plaintiff or any person in whom the cause of action was vested before him first had both the knowledge required for bringing an action for damages in respect of the relevant damage and a right to bring such an action.</a:t>
            </a:r>
          </a:p>
        </p:txBody>
      </p:sp>
    </p:spTree>
    <p:extLst>
      <p:ext uri="{BB962C8B-B14F-4D97-AF65-F5344CB8AC3E}">
        <p14:creationId xmlns:p14="http://schemas.microsoft.com/office/powerpoint/2010/main" val="1622890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40CEA-6877-377D-DCEE-9869D64204A9}"/>
              </a:ext>
            </a:extLst>
          </p:cNvPr>
          <p:cNvSpPr>
            <a:spLocks noGrp="1"/>
          </p:cNvSpPr>
          <p:nvPr>
            <p:ph type="title"/>
          </p:nvPr>
        </p:nvSpPr>
        <p:spPr/>
        <p:txBody>
          <a:bodyPr/>
          <a:lstStyle/>
          <a:p>
            <a:r>
              <a:rPr lang="en-GB" dirty="0"/>
              <a:t>Limitation Act 1980 section 14A(6)</a:t>
            </a:r>
          </a:p>
        </p:txBody>
      </p:sp>
      <p:sp>
        <p:nvSpPr>
          <p:cNvPr id="3" name="Content Placeholder 2">
            <a:extLst>
              <a:ext uri="{FF2B5EF4-FFF2-40B4-BE49-F238E27FC236}">
                <a16:creationId xmlns:a16="http://schemas.microsoft.com/office/drawing/2014/main" id="{C619C6B4-A482-837C-FB45-54B7C16555E6}"/>
              </a:ext>
            </a:extLst>
          </p:cNvPr>
          <p:cNvSpPr>
            <a:spLocks noGrp="1"/>
          </p:cNvSpPr>
          <p:nvPr>
            <p:ph idx="1"/>
          </p:nvPr>
        </p:nvSpPr>
        <p:spPr/>
        <p:txBody>
          <a:bodyPr/>
          <a:lstStyle/>
          <a:p>
            <a:r>
              <a:rPr lang="en-GB" dirty="0"/>
              <a:t>In subsection (5) above “the knowledge required for bringing an action for damages in respect of the relevant damage” means knowledge both—</a:t>
            </a:r>
          </a:p>
          <a:p>
            <a:endParaRPr lang="en-GB" dirty="0"/>
          </a:p>
          <a:p>
            <a:r>
              <a:rPr lang="en-GB" dirty="0"/>
              <a:t>(a) of the material facts about the damage in respect of which damages are claimed; and</a:t>
            </a:r>
          </a:p>
          <a:p>
            <a:endParaRPr lang="en-GB" dirty="0"/>
          </a:p>
          <a:p>
            <a:r>
              <a:rPr lang="en-GB" dirty="0"/>
              <a:t>(b) of the other facts relevant to the current action mentioned in subsection (8) below.</a:t>
            </a:r>
          </a:p>
          <a:p>
            <a:endParaRPr lang="en-GB" dirty="0"/>
          </a:p>
        </p:txBody>
      </p:sp>
    </p:spTree>
    <p:extLst>
      <p:ext uri="{BB962C8B-B14F-4D97-AF65-F5344CB8AC3E}">
        <p14:creationId xmlns:p14="http://schemas.microsoft.com/office/powerpoint/2010/main" val="1343791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95839-4560-C21E-398A-9268EFB7818A}"/>
              </a:ext>
            </a:extLst>
          </p:cNvPr>
          <p:cNvSpPr>
            <a:spLocks noGrp="1"/>
          </p:cNvSpPr>
          <p:nvPr>
            <p:ph type="title"/>
          </p:nvPr>
        </p:nvSpPr>
        <p:spPr/>
        <p:txBody>
          <a:bodyPr/>
          <a:lstStyle/>
          <a:p>
            <a:r>
              <a:rPr lang="en-GB" dirty="0"/>
              <a:t>Limitation Act 1980 section 14A(7)</a:t>
            </a:r>
          </a:p>
        </p:txBody>
      </p:sp>
      <p:sp>
        <p:nvSpPr>
          <p:cNvPr id="3" name="Content Placeholder 2">
            <a:extLst>
              <a:ext uri="{FF2B5EF4-FFF2-40B4-BE49-F238E27FC236}">
                <a16:creationId xmlns:a16="http://schemas.microsoft.com/office/drawing/2014/main" id="{513A4C1E-4061-C3F8-0549-FE282A8E19BF}"/>
              </a:ext>
            </a:extLst>
          </p:cNvPr>
          <p:cNvSpPr>
            <a:spLocks noGrp="1"/>
          </p:cNvSpPr>
          <p:nvPr>
            <p:ph idx="1"/>
          </p:nvPr>
        </p:nvSpPr>
        <p:spPr/>
        <p:txBody>
          <a:bodyPr>
            <a:normAutofit/>
          </a:bodyPr>
          <a:lstStyle/>
          <a:p>
            <a:r>
              <a:rPr lang="en-GB" sz="3600" dirty="0"/>
              <a:t>For the purposes of subsection (6)(a) above, the material facts about the damage are such facts about the damage as would lead a reasonable person who had suffered such damage to consider it sufficiently serious to justify his instituting proceedings for damages against a defendant who did not dispute liability and was able to satisfy a judgment.</a:t>
            </a:r>
          </a:p>
        </p:txBody>
      </p:sp>
    </p:spTree>
    <p:extLst>
      <p:ext uri="{BB962C8B-B14F-4D97-AF65-F5344CB8AC3E}">
        <p14:creationId xmlns:p14="http://schemas.microsoft.com/office/powerpoint/2010/main" val="26205562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fb168fa-fc27-422e-8f8f-45341d353547">
      <Terms xmlns="http://schemas.microsoft.com/office/infopath/2007/PartnerControls"/>
    </lcf76f155ced4ddcb4097134ff3c332f>
    <TaxCatchAll xmlns="34e02924-d4b4-43de-b578-3943917ebf1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7E232E9DD75094182BD83B7F18DDF88" ma:contentTypeVersion="15" ma:contentTypeDescription="Create a new document." ma:contentTypeScope="" ma:versionID="0af75c8f70d8adf8a9c593ce604de78f">
  <xsd:schema xmlns:xsd="http://www.w3.org/2001/XMLSchema" xmlns:xs="http://www.w3.org/2001/XMLSchema" xmlns:p="http://schemas.microsoft.com/office/2006/metadata/properties" xmlns:ns2="3fb168fa-fc27-422e-8f8f-45341d353547" xmlns:ns3="34e02924-d4b4-43de-b578-3943917ebf15" targetNamespace="http://schemas.microsoft.com/office/2006/metadata/properties" ma:root="true" ma:fieldsID="3b98a09f3cd4f25fde934699d7f2956c" ns2:_="" ns3:_="">
    <xsd:import namespace="3fb168fa-fc27-422e-8f8f-45341d353547"/>
    <xsd:import namespace="34e02924-d4b4-43de-b578-3943917ebf15"/>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b168fa-fc27-422e-8f8f-45341d3535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938bf28-da9d-4df6-a5d0-9480a0fa2907"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4e02924-d4b4-43de-b578-3943917ebf15"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29e90b5-8682-4bf9-9ead-5c939ba0ca37}" ma:internalName="TaxCatchAll" ma:showField="CatchAllData" ma:web="34e02924-d4b4-43de-b578-3943917ebf15">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79B0A73-CD29-4111-BEC2-03AFE0BDFD5A}">
  <ds:schemaRefs>
    <ds:schemaRef ds:uri="http://schemas.microsoft.com/sharepoint/v3/contenttype/forms"/>
  </ds:schemaRefs>
</ds:datastoreItem>
</file>

<file path=customXml/itemProps2.xml><?xml version="1.0" encoding="utf-8"?>
<ds:datastoreItem xmlns:ds="http://schemas.openxmlformats.org/officeDocument/2006/customXml" ds:itemID="{BDACBD1F-EFDF-4497-9DC0-E4994BC39E85}">
  <ds:schemaRefs>
    <ds:schemaRef ds:uri="http://schemas.microsoft.com/office/2006/metadata/properties"/>
    <ds:schemaRef ds:uri="http://schemas.microsoft.com/office/infopath/2007/PartnerControls"/>
    <ds:schemaRef ds:uri="3fb168fa-fc27-422e-8f8f-45341d353547"/>
    <ds:schemaRef ds:uri="34e02924-d4b4-43de-b578-3943917ebf15"/>
  </ds:schemaRefs>
</ds:datastoreItem>
</file>

<file path=customXml/itemProps3.xml><?xml version="1.0" encoding="utf-8"?>
<ds:datastoreItem xmlns:ds="http://schemas.openxmlformats.org/officeDocument/2006/customXml" ds:itemID="{D4C6E8E3-E19B-462E-ACA1-7C014E31B2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b168fa-fc27-422e-8f8f-45341d353547"/>
    <ds:schemaRef ds:uri="34e02924-d4b4-43de-b578-3943917ebf1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209</TotalTime>
  <Words>1001</Words>
  <Application>Microsoft Office PowerPoint</Application>
  <PresentationFormat>Widescreen</PresentationFormat>
  <Paragraphs>70</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Aptos</vt:lpstr>
      <vt:lpstr>Arial</vt:lpstr>
      <vt:lpstr>Calibri</vt:lpstr>
      <vt:lpstr>Open Sans</vt:lpstr>
      <vt:lpstr>Office Theme</vt:lpstr>
      <vt:lpstr>Limitation and the Date of Knowledge in Prof Neg Claims</vt:lpstr>
      <vt:lpstr>PowerPoint Presentation</vt:lpstr>
      <vt:lpstr>PowerPoint Presentation</vt:lpstr>
      <vt:lpstr>PowerPoint Presentation</vt:lpstr>
      <vt:lpstr>PowerPoint Presentation</vt:lpstr>
      <vt:lpstr>PowerPoint Presentation</vt:lpstr>
      <vt:lpstr>Limitation Act 1980 section 14A(5)</vt:lpstr>
      <vt:lpstr>Limitation Act 1980 section 14A(6)</vt:lpstr>
      <vt:lpstr>Limitation Act 1980 section 14A(7)</vt:lpstr>
      <vt:lpstr>Limitation Act 1980 section 14A(8)</vt:lpstr>
      <vt:lpstr>Limitation Act 1980 section 14A(9)</vt:lpstr>
      <vt:lpstr>Limitation Act 1980 section 14A(10)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Gerrard</dc:creator>
  <cp:lastModifiedBy>Nicholas Davidson KC</cp:lastModifiedBy>
  <cp:revision>3</cp:revision>
  <dcterms:created xsi:type="dcterms:W3CDTF">2024-11-05T09:00:16Z</dcterms:created>
  <dcterms:modified xsi:type="dcterms:W3CDTF">2025-10-12T20:58:31Z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0x01010027E232E9DD75094182BD83B7F18DDF88</vt:lpwstr>
  </property>
  <property fmtid="{D5CDD505-2E9C-101B-9397-08002B2CF9AE}" pid="3" name="MediaServiceImageTags">
    <vt:lpwstr/>
  </property>
</Properties>
</file>