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5.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4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4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97"/>
  </p:notesMasterIdLst>
  <p:sldIdLst>
    <p:sldId id="256" r:id="rId5"/>
    <p:sldId id="262" r:id="rId6"/>
    <p:sldId id="259" r:id="rId7"/>
    <p:sldId id="260" r:id="rId8"/>
    <p:sldId id="315" r:id="rId9"/>
    <p:sldId id="318" r:id="rId10"/>
    <p:sldId id="320" r:id="rId11"/>
    <p:sldId id="323" r:id="rId12"/>
    <p:sldId id="324" r:id="rId13"/>
    <p:sldId id="321" r:id="rId14"/>
    <p:sldId id="325" r:id="rId15"/>
    <p:sldId id="316" r:id="rId16"/>
    <p:sldId id="328" r:id="rId17"/>
    <p:sldId id="329" r:id="rId18"/>
    <p:sldId id="322" r:id="rId19"/>
    <p:sldId id="327" r:id="rId20"/>
    <p:sldId id="326" r:id="rId21"/>
    <p:sldId id="330" r:id="rId22"/>
    <p:sldId id="340" r:id="rId23"/>
    <p:sldId id="331" r:id="rId24"/>
    <p:sldId id="341" r:id="rId25"/>
    <p:sldId id="319" r:id="rId26"/>
    <p:sldId id="332" r:id="rId27"/>
    <p:sldId id="333" r:id="rId28"/>
    <p:sldId id="342" r:id="rId29"/>
    <p:sldId id="334" r:id="rId30"/>
    <p:sldId id="339" r:id="rId31"/>
    <p:sldId id="317" r:id="rId32"/>
    <p:sldId id="336" r:id="rId33"/>
    <p:sldId id="337" r:id="rId34"/>
    <p:sldId id="338" r:id="rId35"/>
    <p:sldId id="258" r:id="rId36"/>
    <p:sldId id="343" r:id="rId37"/>
    <p:sldId id="2495" r:id="rId38"/>
    <p:sldId id="269" r:id="rId39"/>
    <p:sldId id="345" r:id="rId40"/>
    <p:sldId id="270" r:id="rId41"/>
    <p:sldId id="271" r:id="rId42"/>
    <p:sldId id="272" r:id="rId43"/>
    <p:sldId id="296" r:id="rId44"/>
    <p:sldId id="298" r:id="rId45"/>
    <p:sldId id="268" r:id="rId46"/>
    <p:sldId id="267" r:id="rId47"/>
    <p:sldId id="274" r:id="rId48"/>
    <p:sldId id="292" r:id="rId49"/>
    <p:sldId id="273" r:id="rId50"/>
    <p:sldId id="299" r:id="rId51"/>
    <p:sldId id="294" r:id="rId52"/>
    <p:sldId id="266" r:id="rId53"/>
    <p:sldId id="293" r:id="rId54"/>
    <p:sldId id="265" r:id="rId55"/>
    <p:sldId id="291" r:id="rId56"/>
    <p:sldId id="290" r:id="rId57"/>
    <p:sldId id="297" r:id="rId58"/>
    <p:sldId id="295" r:id="rId59"/>
    <p:sldId id="346" r:id="rId60"/>
    <p:sldId id="347" r:id="rId61"/>
    <p:sldId id="489" r:id="rId62"/>
    <p:sldId id="494" r:id="rId63"/>
    <p:sldId id="493" r:id="rId64"/>
    <p:sldId id="492" r:id="rId65"/>
    <p:sldId id="491" r:id="rId66"/>
    <p:sldId id="490" r:id="rId67"/>
    <p:sldId id="2480" r:id="rId68"/>
    <p:sldId id="2488" r:id="rId69"/>
    <p:sldId id="2489" r:id="rId70"/>
    <p:sldId id="2490" r:id="rId71"/>
    <p:sldId id="2491" r:id="rId72"/>
    <p:sldId id="2481" r:id="rId73"/>
    <p:sldId id="496" r:id="rId74"/>
    <p:sldId id="2470" r:id="rId75"/>
    <p:sldId id="2471" r:id="rId76"/>
    <p:sldId id="2472" r:id="rId77"/>
    <p:sldId id="2473" r:id="rId78"/>
    <p:sldId id="2482" r:id="rId79"/>
    <p:sldId id="2492" r:id="rId80"/>
    <p:sldId id="497" r:id="rId81"/>
    <p:sldId id="2493" r:id="rId82"/>
    <p:sldId id="2483" r:id="rId83"/>
    <p:sldId id="498" r:id="rId84"/>
    <p:sldId id="2474" r:id="rId85"/>
    <p:sldId id="2475" r:id="rId86"/>
    <p:sldId id="2476" r:id="rId87"/>
    <p:sldId id="2484" r:id="rId88"/>
    <p:sldId id="499" r:id="rId89"/>
    <p:sldId id="2479" r:id="rId90"/>
    <p:sldId id="2477" r:id="rId91"/>
    <p:sldId id="2478" r:id="rId92"/>
    <p:sldId id="2485" r:id="rId93"/>
    <p:sldId id="500" r:id="rId94"/>
    <p:sldId id="2494" r:id="rId95"/>
    <p:sldId id="261"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3" autoAdjust="0"/>
    <p:restoredTop sz="94660"/>
  </p:normalViewPr>
  <p:slideViewPr>
    <p:cSldViewPr snapToGrid="0">
      <p:cViewPr varScale="1">
        <p:scale>
          <a:sx n="90" d="100"/>
          <a:sy n="90" d="100"/>
        </p:scale>
        <p:origin x="355"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presProps" Target="presProps.xml"/><Relationship Id="rId3" Type="http://schemas.openxmlformats.org/officeDocument/2006/relationships/customXml" Target="../customXml/item3.xml"/></Relationships>
</file>

<file path=ppt/diagrams/_rels/data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ata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svg"/><Relationship Id="rId1" Type="http://schemas.openxmlformats.org/officeDocument/2006/relationships/image" Target="../media/image34.png"/><Relationship Id="rId4" Type="http://schemas.openxmlformats.org/officeDocument/2006/relationships/image" Target="../media/image37.svg"/></Relationships>
</file>

<file path=ppt/diagrams/_rels/drawing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978CE4-FFAD-D44E-A564-155E1445F96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46F05F1B-0185-DD45-821C-7C3764298CE8}">
      <dgm:prSet phldrT="[Text]"/>
      <dgm:spPr/>
      <dgm:t>
        <a:bodyPr/>
        <a:lstStyle/>
        <a:p>
          <a:r>
            <a:rPr lang="en-GB" dirty="0">
              <a:latin typeface="Open Sans" panose="020B0606030504020204" pitchFamily="34" charset="0"/>
              <a:ea typeface="Open Sans" panose="020B0606030504020204" pitchFamily="34" charset="0"/>
              <a:cs typeface="Open Sans" panose="020B0606030504020204" pitchFamily="34" charset="0"/>
            </a:rPr>
            <a:t>1. Legal Framework</a:t>
          </a:r>
        </a:p>
      </dgm:t>
    </dgm:pt>
    <dgm:pt modelId="{193224DB-7837-C049-B5B2-F62183C19EBA}" type="parTrans" cxnId="{8D680A8A-82E4-9B43-A92C-201F53CA4B5A}">
      <dgm:prSet/>
      <dgm:spPr/>
      <dgm:t>
        <a:bodyPr/>
        <a:lstStyle/>
        <a:p>
          <a:endParaRPr lang="en-GB"/>
        </a:p>
      </dgm:t>
    </dgm:pt>
    <dgm:pt modelId="{C4A46220-8F15-884A-A800-5AF7538525FB}" type="sibTrans" cxnId="{8D680A8A-82E4-9B43-A92C-201F53CA4B5A}">
      <dgm:prSet/>
      <dgm:spPr/>
      <dgm:t>
        <a:bodyPr/>
        <a:lstStyle/>
        <a:p>
          <a:endParaRPr lang="en-GB"/>
        </a:p>
      </dgm:t>
    </dgm:pt>
    <dgm:pt modelId="{C9CE15D1-6E54-8D4B-8D72-313B90662FB9}">
      <dgm:prSet/>
      <dgm:spPr/>
      <dgm:t>
        <a:bodyPr/>
        <a:lstStyle/>
        <a:p>
          <a:r>
            <a:rPr lang="en-GB" dirty="0">
              <a:latin typeface="Open Sans" panose="020B0606030504020204" pitchFamily="34" charset="0"/>
              <a:ea typeface="Open Sans" panose="020B0606030504020204" pitchFamily="34" charset="0"/>
              <a:cs typeface="Open Sans" panose="020B0606030504020204" pitchFamily="34" charset="0"/>
            </a:rPr>
            <a:t>2. Employer surveillance</a:t>
          </a:r>
        </a:p>
      </dgm:t>
    </dgm:pt>
    <dgm:pt modelId="{C77FFAF6-C009-9048-A791-56C9E971C2CF}" type="parTrans" cxnId="{1DC42398-DE16-CD49-A022-D4A8590EEF8E}">
      <dgm:prSet/>
      <dgm:spPr/>
      <dgm:t>
        <a:bodyPr/>
        <a:lstStyle/>
        <a:p>
          <a:endParaRPr lang="en-GB"/>
        </a:p>
      </dgm:t>
    </dgm:pt>
    <dgm:pt modelId="{A2ED3E47-AAA5-F546-9A01-9CE5133EA213}" type="sibTrans" cxnId="{1DC42398-DE16-CD49-A022-D4A8590EEF8E}">
      <dgm:prSet/>
      <dgm:spPr/>
      <dgm:t>
        <a:bodyPr/>
        <a:lstStyle/>
        <a:p>
          <a:endParaRPr lang="en-GB"/>
        </a:p>
      </dgm:t>
    </dgm:pt>
    <dgm:pt modelId="{506F7E3E-BE68-C345-BBFC-950841FDB940}">
      <dgm:prSet phldrT="[Text]" phldr="1"/>
      <dgm:spPr/>
      <dgm:t>
        <a:bodyPr/>
        <a:lstStyle/>
        <a:p>
          <a:endParaRPr lang="en-GB" dirty="0"/>
        </a:p>
      </dgm:t>
    </dgm:pt>
    <dgm:pt modelId="{285DA4CD-2730-EC49-A260-20877210DE3A}" type="sibTrans" cxnId="{8B0B588C-C588-9A48-AB56-035E4F4F41E9}">
      <dgm:prSet/>
      <dgm:spPr/>
      <dgm:t>
        <a:bodyPr/>
        <a:lstStyle/>
        <a:p>
          <a:endParaRPr lang="en-GB"/>
        </a:p>
      </dgm:t>
    </dgm:pt>
    <dgm:pt modelId="{239851AD-9C90-834E-8E19-ADFDD1DAFCE3}" type="parTrans" cxnId="{8B0B588C-C588-9A48-AB56-035E4F4F41E9}">
      <dgm:prSet/>
      <dgm:spPr/>
      <dgm:t>
        <a:bodyPr/>
        <a:lstStyle/>
        <a:p>
          <a:endParaRPr lang="en-GB"/>
        </a:p>
      </dgm:t>
    </dgm:pt>
    <dgm:pt modelId="{3FF902DE-B744-FE41-92B9-562B56B7EE25}">
      <dgm:prSet/>
      <dgm:spPr/>
      <dgm:t>
        <a:bodyPr/>
        <a:lstStyle/>
        <a:p>
          <a:r>
            <a:rPr lang="en-GB" dirty="0">
              <a:latin typeface="Open Sans" panose="020B0606030504020204" pitchFamily="34" charset="0"/>
              <a:ea typeface="Open Sans" panose="020B0606030504020204" pitchFamily="34" charset="0"/>
              <a:cs typeface="Open Sans" panose="020B0606030504020204" pitchFamily="34" charset="0"/>
            </a:rPr>
            <a:t>4. Q&amp;A </a:t>
          </a:r>
        </a:p>
      </dgm:t>
    </dgm:pt>
    <dgm:pt modelId="{3962CF90-FE37-E04C-8617-97F679181416}" type="parTrans" cxnId="{04883B4D-9D27-214D-99AF-32859A354EE7}">
      <dgm:prSet/>
      <dgm:spPr/>
      <dgm:t>
        <a:bodyPr/>
        <a:lstStyle/>
        <a:p>
          <a:endParaRPr lang="en-GB"/>
        </a:p>
      </dgm:t>
    </dgm:pt>
    <dgm:pt modelId="{05AEFEB5-9550-FF4B-B500-821766B4AB4A}" type="sibTrans" cxnId="{04883B4D-9D27-214D-99AF-32859A354EE7}">
      <dgm:prSet/>
      <dgm:spPr/>
      <dgm:t>
        <a:bodyPr/>
        <a:lstStyle/>
        <a:p>
          <a:endParaRPr lang="en-GB"/>
        </a:p>
      </dgm:t>
    </dgm:pt>
    <dgm:pt modelId="{32D1DC65-E8EF-C848-8E95-2D638D63CCAD}">
      <dgm:prSet/>
      <dgm:spPr/>
      <dgm:t>
        <a:bodyPr/>
        <a:lstStyle/>
        <a:p>
          <a:r>
            <a:rPr lang="en-GB" dirty="0">
              <a:latin typeface="Open Sans" panose="020B0606030504020204" pitchFamily="34" charset="0"/>
              <a:ea typeface="Open Sans" panose="020B0606030504020204" pitchFamily="34" charset="0"/>
              <a:cs typeface="Open Sans" panose="020B0606030504020204" pitchFamily="34" charset="0"/>
            </a:rPr>
            <a:t>3. Employee surveillance</a:t>
          </a:r>
        </a:p>
      </dgm:t>
    </dgm:pt>
    <dgm:pt modelId="{1C2BE7DA-AEA5-A446-B1C9-7CD5D612DE5C}" type="parTrans" cxnId="{A0661FBC-D58E-D440-9C0C-1FCCCC5AC484}">
      <dgm:prSet/>
      <dgm:spPr/>
      <dgm:t>
        <a:bodyPr/>
        <a:lstStyle/>
        <a:p>
          <a:endParaRPr lang="en-GB"/>
        </a:p>
      </dgm:t>
    </dgm:pt>
    <dgm:pt modelId="{36198992-D48F-A245-BB75-AE341229C880}" type="sibTrans" cxnId="{A0661FBC-D58E-D440-9C0C-1FCCCC5AC484}">
      <dgm:prSet/>
      <dgm:spPr/>
      <dgm:t>
        <a:bodyPr/>
        <a:lstStyle/>
        <a:p>
          <a:endParaRPr lang="en-GB"/>
        </a:p>
      </dgm:t>
    </dgm:pt>
    <dgm:pt modelId="{97566A70-F136-C44B-95B4-201B575F6AE2}" type="pres">
      <dgm:prSet presAssocID="{B7978CE4-FFAD-D44E-A564-155E1445F960}" presName="vert0" presStyleCnt="0">
        <dgm:presLayoutVars>
          <dgm:dir/>
          <dgm:animOne val="branch"/>
          <dgm:animLvl val="lvl"/>
        </dgm:presLayoutVars>
      </dgm:prSet>
      <dgm:spPr/>
    </dgm:pt>
    <dgm:pt modelId="{C6219D90-79BB-8740-B7AF-5805015222C7}" type="pres">
      <dgm:prSet presAssocID="{506F7E3E-BE68-C345-BBFC-950841FDB940}" presName="thickLine" presStyleLbl="alignNode1" presStyleIdx="0" presStyleCnt="1" custLinFactNeighborX="842" custLinFactNeighborY="-790"/>
      <dgm:spPr/>
    </dgm:pt>
    <dgm:pt modelId="{CE9CD9B6-B4E6-2941-8D42-462E93FC0836}" type="pres">
      <dgm:prSet presAssocID="{506F7E3E-BE68-C345-BBFC-950841FDB940}" presName="horz1" presStyleCnt="0"/>
      <dgm:spPr/>
    </dgm:pt>
    <dgm:pt modelId="{E04D1F3B-83BB-8B4D-B393-735607F871AF}" type="pres">
      <dgm:prSet presAssocID="{506F7E3E-BE68-C345-BBFC-950841FDB940}" presName="tx1" presStyleLbl="revTx" presStyleIdx="0" presStyleCnt="5" custScaleX="41203" custLinFactNeighborX="-6732" custLinFactNeighborY="-1875"/>
      <dgm:spPr/>
    </dgm:pt>
    <dgm:pt modelId="{5087FAEE-5A14-8D49-8153-57261A6A315F}" type="pres">
      <dgm:prSet presAssocID="{506F7E3E-BE68-C345-BBFC-950841FDB940}" presName="vert1" presStyleCnt="0"/>
      <dgm:spPr/>
    </dgm:pt>
    <dgm:pt modelId="{B1E3F75B-3AF7-714B-9B83-B4770CE868BF}" type="pres">
      <dgm:prSet presAssocID="{46F05F1B-0185-DD45-821C-7C3764298CE8}" presName="vertSpace2a" presStyleCnt="0"/>
      <dgm:spPr/>
    </dgm:pt>
    <dgm:pt modelId="{F915D914-6F8F-474D-B329-29C0A2BD8CB5}" type="pres">
      <dgm:prSet presAssocID="{46F05F1B-0185-DD45-821C-7C3764298CE8}" presName="horz2" presStyleCnt="0"/>
      <dgm:spPr/>
    </dgm:pt>
    <dgm:pt modelId="{3EF69D1D-3BF4-2A46-A810-0B6B4432FFE3}" type="pres">
      <dgm:prSet presAssocID="{46F05F1B-0185-DD45-821C-7C3764298CE8}" presName="horzSpace2" presStyleCnt="0"/>
      <dgm:spPr/>
    </dgm:pt>
    <dgm:pt modelId="{2FD02DD4-4AFE-A243-BC4A-72E5CD85390C}" type="pres">
      <dgm:prSet presAssocID="{46F05F1B-0185-DD45-821C-7C3764298CE8}" presName="tx2" presStyleLbl="revTx" presStyleIdx="1" presStyleCnt="5" custScaleX="135765"/>
      <dgm:spPr/>
    </dgm:pt>
    <dgm:pt modelId="{3491A492-243B-9F4A-9DA4-8E2E53DB3F99}" type="pres">
      <dgm:prSet presAssocID="{46F05F1B-0185-DD45-821C-7C3764298CE8}" presName="vert2" presStyleCnt="0"/>
      <dgm:spPr/>
    </dgm:pt>
    <dgm:pt modelId="{40187354-2C4A-314B-8F41-8940DE93B346}" type="pres">
      <dgm:prSet presAssocID="{46F05F1B-0185-DD45-821C-7C3764298CE8}" presName="thinLine2b" presStyleLbl="callout" presStyleIdx="0" presStyleCnt="4"/>
      <dgm:spPr/>
    </dgm:pt>
    <dgm:pt modelId="{32522DCE-43EF-8E4D-BDF1-B5D0CCD8AF8A}" type="pres">
      <dgm:prSet presAssocID="{46F05F1B-0185-DD45-821C-7C3764298CE8}" presName="vertSpace2b" presStyleCnt="0"/>
      <dgm:spPr/>
    </dgm:pt>
    <dgm:pt modelId="{8B3F36C7-4965-6041-A008-9B4AEB4EF99E}" type="pres">
      <dgm:prSet presAssocID="{C9CE15D1-6E54-8D4B-8D72-313B90662FB9}" presName="horz2" presStyleCnt="0"/>
      <dgm:spPr/>
    </dgm:pt>
    <dgm:pt modelId="{B5B2C69F-63E1-4448-8F30-7277D5E2548D}" type="pres">
      <dgm:prSet presAssocID="{C9CE15D1-6E54-8D4B-8D72-313B90662FB9}" presName="horzSpace2" presStyleCnt="0"/>
      <dgm:spPr/>
    </dgm:pt>
    <dgm:pt modelId="{8F2A09AD-099A-3A43-A716-73FB04A7F198}" type="pres">
      <dgm:prSet presAssocID="{C9CE15D1-6E54-8D4B-8D72-313B90662FB9}" presName="tx2" presStyleLbl="revTx" presStyleIdx="2" presStyleCnt="5" custScaleX="146725"/>
      <dgm:spPr/>
    </dgm:pt>
    <dgm:pt modelId="{4E618333-DCA1-1C40-B627-51EAF8629383}" type="pres">
      <dgm:prSet presAssocID="{C9CE15D1-6E54-8D4B-8D72-313B90662FB9}" presName="vert2" presStyleCnt="0"/>
      <dgm:spPr/>
    </dgm:pt>
    <dgm:pt modelId="{04747B5A-18C0-6C41-A14E-4D00C29071C1}" type="pres">
      <dgm:prSet presAssocID="{C9CE15D1-6E54-8D4B-8D72-313B90662FB9}" presName="thinLine2b" presStyleLbl="callout" presStyleIdx="1" presStyleCnt="4"/>
      <dgm:spPr/>
    </dgm:pt>
    <dgm:pt modelId="{5C607F96-CC49-8A4F-AB24-2005D53A0FC0}" type="pres">
      <dgm:prSet presAssocID="{C9CE15D1-6E54-8D4B-8D72-313B90662FB9}" presName="vertSpace2b" presStyleCnt="0"/>
      <dgm:spPr/>
    </dgm:pt>
    <dgm:pt modelId="{4C9F43B3-3D50-4C4D-A692-0CBB616E3B0F}" type="pres">
      <dgm:prSet presAssocID="{32D1DC65-E8EF-C848-8E95-2D638D63CCAD}" presName="horz2" presStyleCnt="0"/>
      <dgm:spPr/>
    </dgm:pt>
    <dgm:pt modelId="{CA1F8E0B-F475-8246-B2EE-5166305FD0B7}" type="pres">
      <dgm:prSet presAssocID="{32D1DC65-E8EF-C848-8E95-2D638D63CCAD}" presName="horzSpace2" presStyleCnt="0"/>
      <dgm:spPr/>
    </dgm:pt>
    <dgm:pt modelId="{68B5F9FE-2F48-EB44-812E-B9C9C4173251}" type="pres">
      <dgm:prSet presAssocID="{32D1DC65-E8EF-C848-8E95-2D638D63CCAD}" presName="tx2" presStyleLbl="revTx" presStyleIdx="3" presStyleCnt="5"/>
      <dgm:spPr/>
    </dgm:pt>
    <dgm:pt modelId="{C106044A-4C44-2641-985D-584868838C4C}" type="pres">
      <dgm:prSet presAssocID="{32D1DC65-E8EF-C848-8E95-2D638D63CCAD}" presName="vert2" presStyleCnt="0"/>
      <dgm:spPr/>
    </dgm:pt>
    <dgm:pt modelId="{65421C25-5E75-D44A-99D3-C424FA37219A}" type="pres">
      <dgm:prSet presAssocID="{32D1DC65-E8EF-C848-8E95-2D638D63CCAD}" presName="thinLine2b" presStyleLbl="callout" presStyleIdx="2" presStyleCnt="4"/>
      <dgm:spPr/>
    </dgm:pt>
    <dgm:pt modelId="{73DE60D4-1428-0E4A-852A-F219C3824A63}" type="pres">
      <dgm:prSet presAssocID="{32D1DC65-E8EF-C848-8E95-2D638D63CCAD}" presName="vertSpace2b" presStyleCnt="0"/>
      <dgm:spPr/>
    </dgm:pt>
    <dgm:pt modelId="{51FED04B-483A-EF41-9DF1-56D5E4BEE706}" type="pres">
      <dgm:prSet presAssocID="{3FF902DE-B744-FE41-92B9-562B56B7EE25}" presName="horz2" presStyleCnt="0"/>
      <dgm:spPr/>
    </dgm:pt>
    <dgm:pt modelId="{BB91E398-DB69-084D-B369-17B62DF95574}" type="pres">
      <dgm:prSet presAssocID="{3FF902DE-B744-FE41-92B9-562B56B7EE25}" presName="horzSpace2" presStyleCnt="0"/>
      <dgm:spPr/>
    </dgm:pt>
    <dgm:pt modelId="{2D684D9C-D71C-B243-92E2-358DE4D6A1F2}" type="pres">
      <dgm:prSet presAssocID="{3FF902DE-B744-FE41-92B9-562B56B7EE25}" presName="tx2" presStyleLbl="revTx" presStyleIdx="4" presStyleCnt="5"/>
      <dgm:spPr/>
    </dgm:pt>
    <dgm:pt modelId="{E75D0977-C896-A64B-984B-25041431011A}" type="pres">
      <dgm:prSet presAssocID="{3FF902DE-B744-FE41-92B9-562B56B7EE25}" presName="vert2" presStyleCnt="0"/>
      <dgm:spPr/>
    </dgm:pt>
    <dgm:pt modelId="{A380399F-F0EA-F049-8CB5-1B92CAD732A6}" type="pres">
      <dgm:prSet presAssocID="{3FF902DE-B744-FE41-92B9-562B56B7EE25}" presName="thinLine2b" presStyleLbl="callout" presStyleIdx="3" presStyleCnt="4"/>
      <dgm:spPr/>
    </dgm:pt>
    <dgm:pt modelId="{ABBDB0A3-B685-AF43-946C-24423E851FE6}" type="pres">
      <dgm:prSet presAssocID="{3FF902DE-B744-FE41-92B9-562B56B7EE25}" presName="vertSpace2b" presStyleCnt="0"/>
      <dgm:spPr/>
    </dgm:pt>
  </dgm:ptLst>
  <dgm:cxnLst>
    <dgm:cxn modelId="{58A9E300-3C7F-E949-AE87-86ADF9C92894}" type="presOf" srcId="{32D1DC65-E8EF-C848-8E95-2D638D63CCAD}" destId="{68B5F9FE-2F48-EB44-812E-B9C9C4173251}" srcOrd="0" destOrd="0" presId="urn:microsoft.com/office/officeart/2008/layout/LinedList"/>
    <dgm:cxn modelId="{5B213C14-F87E-5C4F-8D2A-3D861ADA6F83}" type="presOf" srcId="{506F7E3E-BE68-C345-BBFC-950841FDB940}" destId="{E04D1F3B-83BB-8B4D-B393-735607F871AF}" srcOrd="0" destOrd="0" presId="urn:microsoft.com/office/officeart/2008/layout/LinedList"/>
    <dgm:cxn modelId="{88D16832-18B2-FE44-8D76-FE4D2DCDF1B6}" type="presOf" srcId="{C9CE15D1-6E54-8D4B-8D72-313B90662FB9}" destId="{8F2A09AD-099A-3A43-A716-73FB04A7F198}" srcOrd="0" destOrd="0" presId="urn:microsoft.com/office/officeart/2008/layout/LinedList"/>
    <dgm:cxn modelId="{F0AC965E-509B-E04A-95AB-BE0096BD1A5C}" type="presOf" srcId="{B7978CE4-FFAD-D44E-A564-155E1445F960}" destId="{97566A70-F136-C44B-95B4-201B575F6AE2}" srcOrd="0" destOrd="0" presId="urn:microsoft.com/office/officeart/2008/layout/LinedList"/>
    <dgm:cxn modelId="{04883B4D-9D27-214D-99AF-32859A354EE7}" srcId="{506F7E3E-BE68-C345-BBFC-950841FDB940}" destId="{3FF902DE-B744-FE41-92B9-562B56B7EE25}" srcOrd="3" destOrd="0" parTransId="{3962CF90-FE37-E04C-8617-97F679181416}" sibTransId="{05AEFEB5-9550-FF4B-B500-821766B4AB4A}"/>
    <dgm:cxn modelId="{26E5F387-0E79-B346-98B6-7DFEA4355FCB}" type="presOf" srcId="{46F05F1B-0185-DD45-821C-7C3764298CE8}" destId="{2FD02DD4-4AFE-A243-BC4A-72E5CD85390C}" srcOrd="0" destOrd="0" presId="urn:microsoft.com/office/officeart/2008/layout/LinedList"/>
    <dgm:cxn modelId="{8D680A8A-82E4-9B43-A92C-201F53CA4B5A}" srcId="{506F7E3E-BE68-C345-BBFC-950841FDB940}" destId="{46F05F1B-0185-DD45-821C-7C3764298CE8}" srcOrd="0" destOrd="0" parTransId="{193224DB-7837-C049-B5B2-F62183C19EBA}" sibTransId="{C4A46220-8F15-884A-A800-5AF7538525FB}"/>
    <dgm:cxn modelId="{8B0B588C-C588-9A48-AB56-035E4F4F41E9}" srcId="{B7978CE4-FFAD-D44E-A564-155E1445F960}" destId="{506F7E3E-BE68-C345-BBFC-950841FDB940}" srcOrd="0" destOrd="0" parTransId="{239851AD-9C90-834E-8E19-ADFDD1DAFCE3}" sibTransId="{285DA4CD-2730-EC49-A260-20877210DE3A}"/>
    <dgm:cxn modelId="{1DC42398-DE16-CD49-A022-D4A8590EEF8E}" srcId="{506F7E3E-BE68-C345-BBFC-950841FDB940}" destId="{C9CE15D1-6E54-8D4B-8D72-313B90662FB9}" srcOrd="1" destOrd="0" parTransId="{C77FFAF6-C009-9048-A791-56C9E971C2CF}" sibTransId="{A2ED3E47-AAA5-F546-9A01-9CE5133EA213}"/>
    <dgm:cxn modelId="{A0661FBC-D58E-D440-9C0C-1FCCCC5AC484}" srcId="{506F7E3E-BE68-C345-BBFC-950841FDB940}" destId="{32D1DC65-E8EF-C848-8E95-2D638D63CCAD}" srcOrd="2" destOrd="0" parTransId="{1C2BE7DA-AEA5-A446-B1C9-7CD5D612DE5C}" sibTransId="{36198992-D48F-A245-BB75-AE341229C880}"/>
    <dgm:cxn modelId="{AF5079C8-0C3F-3242-989E-31EAA9CA7250}" type="presOf" srcId="{3FF902DE-B744-FE41-92B9-562B56B7EE25}" destId="{2D684D9C-D71C-B243-92E2-358DE4D6A1F2}" srcOrd="0" destOrd="0" presId="urn:microsoft.com/office/officeart/2008/layout/LinedList"/>
    <dgm:cxn modelId="{356BD4C5-6094-E843-9BBE-979BAF9D5BAA}" type="presParOf" srcId="{97566A70-F136-C44B-95B4-201B575F6AE2}" destId="{C6219D90-79BB-8740-B7AF-5805015222C7}" srcOrd="0" destOrd="0" presId="urn:microsoft.com/office/officeart/2008/layout/LinedList"/>
    <dgm:cxn modelId="{DE200ECD-EC62-A148-A092-020F2FD8F133}" type="presParOf" srcId="{97566A70-F136-C44B-95B4-201B575F6AE2}" destId="{CE9CD9B6-B4E6-2941-8D42-462E93FC0836}" srcOrd="1" destOrd="0" presId="urn:microsoft.com/office/officeart/2008/layout/LinedList"/>
    <dgm:cxn modelId="{5CFCBB99-C69D-9A4D-91D4-9683E91F8996}" type="presParOf" srcId="{CE9CD9B6-B4E6-2941-8D42-462E93FC0836}" destId="{E04D1F3B-83BB-8B4D-B393-735607F871AF}" srcOrd="0" destOrd="0" presId="urn:microsoft.com/office/officeart/2008/layout/LinedList"/>
    <dgm:cxn modelId="{08E2F144-96FF-C248-A67C-75278A043F74}" type="presParOf" srcId="{CE9CD9B6-B4E6-2941-8D42-462E93FC0836}" destId="{5087FAEE-5A14-8D49-8153-57261A6A315F}" srcOrd="1" destOrd="0" presId="urn:microsoft.com/office/officeart/2008/layout/LinedList"/>
    <dgm:cxn modelId="{E7D7BC71-AA7C-6E42-9857-8B51EB693EFC}" type="presParOf" srcId="{5087FAEE-5A14-8D49-8153-57261A6A315F}" destId="{B1E3F75B-3AF7-714B-9B83-B4770CE868BF}" srcOrd="0" destOrd="0" presId="urn:microsoft.com/office/officeart/2008/layout/LinedList"/>
    <dgm:cxn modelId="{7D482473-9BE7-BC4E-81CA-5250835FABF1}" type="presParOf" srcId="{5087FAEE-5A14-8D49-8153-57261A6A315F}" destId="{F915D914-6F8F-474D-B329-29C0A2BD8CB5}" srcOrd="1" destOrd="0" presId="urn:microsoft.com/office/officeart/2008/layout/LinedList"/>
    <dgm:cxn modelId="{17B5FE33-38AD-2942-9C35-07E2497E9539}" type="presParOf" srcId="{F915D914-6F8F-474D-B329-29C0A2BD8CB5}" destId="{3EF69D1D-3BF4-2A46-A810-0B6B4432FFE3}" srcOrd="0" destOrd="0" presId="urn:microsoft.com/office/officeart/2008/layout/LinedList"/>
    <dgm:cxn modelId="{CA591EC4-5A9F-6344-9CF6-D205F466F40E}" type="presParOf" srcId="{F915D914-6F8F-474D-B329-29C0A2BD8CB5}" destId="{2FD02DD4-4AFE-A243-BC4A-72E5CD85390C}" srcOrd="1" destOrd="0" presId="urn:microsoft.com/office/officeart/2008/layout/LinedList"/>
    <dgm:cxn modelId="{C181CB33-44A0-0445-9A15-B29AE0EF5B8B}" type="presParOf" srcId="{F915D914-6F8F-474D-B329-29C0A2BD8CB5}" destId="{3491A492-243B-9F4A-9DA4-8E2E53DB3F99}" srcOrd="2" destOrd="0" presId="urn:microsoft.com/office/officeart/2008/layout/LinedList"/>
    <dgm:cxn modelId="{0B8E97F9-4569-FE45-9766-E5226525E714}" type="presParOf" srcId="{5087FAEE-5A14-8D49-8153-57261A6A315F}" destId="{40187354-2C4A-314B-8F41-8940DE93B346}" srcOrd="2" destOrd="0" presId="urn:microsoft.com/office/officeart/2008/layout/LinedList"/>
    <dgm:cxn modelId="{4D2E8F18-8975-7342-ADBB-C98C7F03C125}" type="presParOf" srcId="{5087FAEE-5A14-8D49-8153-57261A6A315F}" destId="{32522DCE-43EF-8E4D-BDF1-B5D0CCD8AF8A}" srcOrd="3" destOrd="0" presId="urn:microsoft.com/office/officeart/2008/layout/LinedList"/>
    <dgm:cxn modelId="{14ABF294-FDAE-3C4A-8057-781BCC654CA6}" type="presParOf" srcId="{5087FAEE-5A14-8D49-8153-57261A6A315F}" destId="{8B3F36C7-4965-6041-A008-9B4AEB4EF99E}" srcOrd="4" destOrd="0" presId="urn:microsoft.com/office/officeart/2008/layout/LinedList"/>
    <dgm:cxn modelId="{5F301F48-94F2-9141-BC9C-A1123EF9B335}" type="presParOf" srcId="{8B3F36C7-4965-6041-A008-9B4AEB4EF99E}" destId="{B5B2C69F-63E1-4448-8F30-7277D5E2548D}" srcOrd="0" destOrd="0" presId="urn:microsoft.com/office/officeart/2008/layout/LinedList"/>
    <dgm:cxn modelId="{03DC79D4-2CFF-0D45-9D3E-F8474304D9E2}" type="presParOf" srcId="{8B3F36C7-4965-6041-A008-9B4AEB4EF99E}" destId="{8F2A09AD-099A-3A43-A716-73FB04A7F198}" srcOrd="1" destOrd="0" presId="urn:microsoft.com/office/officeart/2008/layout/LinedList"/>
    <dgm:cxn modelId="{D55E3014-2A81-0E40-B0D8-72A7E704E73A}" type="presParOf" srcId="{8B3F36C7-4965-6041-A008-9B4AEB4EF99E}" destId="{4E618333-DCA1-1C40-B627-51EAF8629383}" srcOrd="2" destOrd="0" presId="urn:microsoft.com/office/officeart/2008/layout/LinedList"/>
    <dgm:cxn modelId="{156A6843-0F73-CF47-A94A-A308A198F759}" type="presParOf" srcId="{5087FAEE-5A14-8D49-8153-57261A6A315F}" destId="{04747B5A-18C0-6C41-A14E-4D00C29071C1}" srcOrd="5" destOrd="0" presId="urn:microsoft.com/office/officeart/2008/layout/LinedList"/>
    <dgm:cxn modelId="{18A0578D-0D4F-E94E-8406-23D5C50CA9B6}" type="presParOf" srcId="{5087FAEE-5A14-8D49-8153-57261A6A315F}" destId="{5C607F96-CC49-8A4F-AB24-2005D53A0FC0}" srcOrd="6" destOrd="0" presId="urn:microsoft.com/office/officeart/2008/layout/LinedList"/>
    <dgm:cxn modelId="{30C0CA35-96D8-A347-8300-B9B224012896}" type="presParOf" srcId="{5087FAEE-5A14-8D49-8153-57261A6A315F}" destId="{4C9F43B3-3D50-4C4D-A692-0CBB616E3B0F}" srcOrd="7" destOrd="0" presId="urn:microsoft.com/office/officeart/2008/layout/LinedList"/>
    <dgm:cxn modelId="{2D4C375D-9DD3-C24E-8752-C189BFFBC75A}" type="presParOf" srcId="{4C9F43B3-3D50-4C4D-A692-0CBB616E3B0F}" destId="{CA1F8E0B-F475-8246-B2EE-5166305FD0B7}" srcOrd="0" destOrd="0" presId="urn:microsoft.com/office/officeart/2008/layout/LinedList"/>
    <dgm:cxn modelId="{47AB3678-0E7B-5740-8D5C-4242B69411BF}" type="presParOf" srcId="{4C9F43B3-3D50-4C4D-A692-0CBB616E3B0F}" destId="{68B5F9FE-2F48-EB44-812E-B9C9C4173251}" srcOrd="1" destOrd="0" presId="urn:microsoft.com/office/officeart/2008/layout/LinedList"/>
    <dgm:cxn modelId="{89364C72-F703-B547-BC37-91407A09972C}" type="presParOf" srcId="{4C9F43B3-3D50-4C4D-A692-0CBB616E3B0F}" destId="{C106044A-4C44-2641-985D-584868838C4C}" srcOrd="2" destOrd="0" presId="urn:microsoft.com/office/officeart/2008/layout/LinedList"/>
    <dgm:cxn modelId="{43AEF3AD-78C4-AF4A-8133-E413F90A5AFE}" type="presParOf" srcId="{5087FAEE-5A14-8D49-8153-57261A6A315F}" destId="{65421C25-5E75-D44A-99D3-C424FA37219A}" srcOrd="8" destOrd="0" presId="urn:microsoft.com/office/officeart/2008/layout/LinedList"/>
    <dgm:cxn modelId="{AE726B49-C620-7D4B-B78F-CD1E15B74A96}" type="presParOf" srcId="{5087FAEE-5A14-8D49-8153-57261A6A315F}" destId="{73DE60D4-1428-0E4A-852A-F219C3824A63}" srcOrd="9" destOrd="0" presId="urn:microsoft.com/office/officeart/2008/layout/LinedList"/>
    <dgm:cxn modelId="{4F436D7E-A7D3-6C4C-ABE1-19E146ECD101}" type="presParOf" srcId="{5087FAEE-5A14-8D49-8153-57261A6A315F}" destId="{51FED04B-483A-EF41-9DF1-56D5E4BEE706}" srcOrd="10" destOrd="0" presId="urn:microsoft.com/office/officeart/2008/layout/LinedList"/>
    <dgm:cxn modelId="{AAD5861E-F090-294E-9A56-E6FBC8D6F14F}" type="presParOf" srcId="{51FED04B-483A-EF41-9DF1-56D5E4BEE706}" destId="{BB91E398-DB69-084D-B369-17B62DF95574}" srcOrd="0" destOrd="0" presId="urn:microsoft.com/office/officeart/2008/layout/LinedList"/>
    <dgm:cxn modelId="{B05D5448-FB33-4C4F-96B8-6CE426C841DF}" type="presParOf" srcId="{51FED04B-483A-EF41-9DF1-56D5E4BEE706}" destId="{2D684D9C-D71C-B243-92E2-358DE4D6A1F2}" srcOrd="1" destOrd="0" presId="urn:microsoft.com/office/officeart/2008/layout/LinedList"/>
    <dgm:cxn modelId="{FB529DB1-A367-4147-A7AE-CD3871068F46}" type="presParOf" srcId="{51FED04B-483A-EF41-9DF1-56D5E4BEE706}" destId="{E75D0977-C896-A64B-984B-25041431011A}" srcOrd="2" destOrd="0" presId="urn:microsoft.com/office/officeart/2008/layout/LinedList"/>
    <dgm:cxn modelId="{2BF96A22-D7C8-7444-8B2F-91429C7F8DD6}" type="presParOf" srcId="{5087FAEE-5A14-8D49-8153-57261A6A315F}" destId="{A380399F-F0EA-F049-8CB5-1B92CAD732A6}" srcOrd="11" destOrd="0" presId="urn:microsoft.com/office/officeart/2008/layout/LinedList"/>
    <dgm:cxn modelId="{BFE5D5D5-7971-A340-B17F-B7A043FD65F9}" type="presParOf" srcId="{5087FAEE-5A14-8D49-8153-57261A6A315F}" destId="{ABBDB0A3-B685-AF43-946C-24423E851FE6}" srcOrd="12"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900390E-BDC6-4175-BB3C-AF261472B6BF}"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4F54143E-E0E5-46C9-96D9-82090055BDF1}">
      <dgm:prSet/>
      <dgm:spPr/>
      <dgm:t>
        <a:bodyPr/>
        <a:lstStyle/>
        <a:p>
          <a:r>
            <a:rPr lang="en-US" dirty="0"/>
            <a:t>Amplifies every legal , ethical and operational risk associated with biometric surveillance</a:t>
          </a:r>
        </a:p>
      </dgm:t>
    </dgm:pt>
    <dgm:pt modelId="{13A25C4A-27A6-47B3-9F5C-4961CCEB5931}" type="parTrans" cxnId="{9968EA0B-CE23-4B23-9DB3-0519617AAB1E}">
      <dgm:prSet/>
      <dgm:spPr/>
      <dgm:t>
        <a:bodyPr/>
        <a:lstStyle/>
        <a:p>
          <a:endParaRPr lang="en-US"/>
        </a:p>
      </dgm:t>
    </dgm:pt>
    <dgm:pt modelId="{3C162984-EA37-4519-A640-347720798A2C}" type="sibTrans" cxnId="{9968EA0B-CE23-4B23-9DB3-0519617AAB1E}">
      <dgm:prSet/>
      <dgm:spPr/>
      <dgm:t>
        <a:bodyPr/>
        <a:lstStyle/>
        <a:p>
          <a:endParaRPr lang="en-US"/>
        </a:p>
      </dgm:t>
    </dgm:pt>
    <dgm:pt modelId="{4932F313-C425-481D-BBDF-FE903486D80D}">
      <dgm:prSet/>
      <dgm:spPr/>
      <dgm:t>
        <a:bodyPr/>
        <a:lstStyle/>
        <a:p>
          <a:r>
            <a:rPr lang="en-US" dirty="0"/>
            <a:t>Will always require a DPIA, with safeguards, consideration of less intrusive alternatives </a:t>
          </a:r>
        </a:p>
      </dgm:t>
    </dgm:pt>
    <dgm:pt modelId="{9AC0B7CC-C6A5-4AA6-A18A-89ECF998EB63}" type="parTrans" cxnId="{BCB2BD4A-BE23-4040-8A41-CF4098E707DD}">
      <dgm:prSet/>
      <dgm:spPr/>
      <dgm:t>
        <a:bodyPr/>
        <a:lstStyle/>
        <a:p>
          <a:endParaRPr lang="en-US"/>
        </a:p>
      </dgm:t>
    </dgm:pt>
    <dgm:pt modelId="{FDB5FCEA-DE2D-4719-B14C-80FB32D7E0ED}" type="sibTrans" cxnId="{BCB2BD4A-BE23-4040-8A41-CF4098E707DD}">
      <dgm:prSet/>
      <dgm:spPr/>
      <dgm:t>
        <a:bodyPr/>
        <a:lstStyle/>
        <a:p>
          <a:endParaRPr lang="en-US"/>
        </a:p>
      </dgm:t>
    </dgm:pt>
    <dgm:pt modelId="{F7F5F8B9-5C16-4950-866D-61D16EFC4EB1}">
      <dgm:prSet/>
      <dgm:spPr/>
      <dgm:t>
        <a:bodyPr/>
        <a:lstStyle/>
        <a:p>
          <a:r>
            <a:rPr lang="en-US" dirty="0"/>
            <a:t>Reasonable to assume that most AI driven-biometric monitoring will be considered disproportionate unless employer can show an exceptional, safety critical justification</a:t>
          </a:r>
        </a:p>
      </dgm:t>
    </dgm:pt>
    <dgm:pt modelId="{D85B3DC6-6668-4588-9052-BF55B5AC9E5B}" type="parTrans" cxnId="{FC5021D3-54BD-4047-A2A2-4BD185661274}">
      <dgm:prSet/>
      <dgm:spPr/>
      <dgm:t>
        <a:bodyPr/>
        <a:lstStyle/>
        <a:p>
          <a:endParaRPr lang="en-US"/>
        </a:p>
      </dgm:t>
    </dgm:pt>
    <dgm:pt modelId="{5F212F8E-448D-4D49-A130-271F9A2D5E65}" type="sibTrans" cxnId="{FC5021D3-54BD-4047-A2A2-4BD185661274}">
      <dgm:prSet/>
      <dgm:spPr/>
      <dgm:t>
        <a:bodyPr/>
        <a:lstStyle/>
        <a:p>
          <a:endParaRPr lang="en-US"/>
        </a:p>
      </dgm:t>
    </dgm:pt>
    <dgm:pt modelId="{007D4655-6690-45DA-8E7F-DDEE768ED0C9}">
      <dgm:prSet/>
      <dgm:spPr/>
      <dgm:t>
        <a:bodyPr/>
        <a:lstStyle/>
        <a:p>
          <a:r>
            <a:rPr lang="en-US" dirty="0"/>
            <a:t>Greater Art 8 EHCR intrusion due to continuous and invisible monitoring</a:t>
          </a:r>
        </a:p>
      </dgm:t>
    </dgm:pt>
    <dgm:pt modelId="{B6F27BA1-B143-4E39-805C-979FA2D53B87}" type="parTrans" cxnId="{812384AE-FF21-4FF0-B10E-15E604DFE94D}">
      <dgm:prSet/>
      <dgm:spPr/>
      <dgm:t>
        <a:bodyPr/>
        <a:lstStyle/>
        <a:p>
          <a:endParaRPr lang="en-US"/>
        </a:p>
      </dgm:t>
    </dgm:pt>
    <dgm:pt modelId="{FB6B0586-595E-4E2A-A852-6D911711D1E3}" type="sibTrans" cxnId="{812384AE-FF21-4FF0-B10E-15E604DFE94D}">
      <dgm:prSet/>
      <dgm:spPr/>
      <dgm:t>
        <a:bodyPr/>
        <a:lstStyle/>
        <a:p>
          <a:endParaRPr lang="en-US"/>
        </a:p>
      </dgm:t>
    </dgm:pt>
    <dgm:pt modelId="{C1F2DFC7-F964-47F9-A842-E91B6CFD50FC}">
      <dgm:prSet/>
      <dgm:spPr/>
      <dgm:t>
        <a:bodyPr/>
        <a:lstStyle/>
        <a:p>
          <a:r>
            <a:rPr lang="en-US" dirty="0"/>
            <a:t>Risk of bias / discrimination</a:t>
          </a:r>
        </a:p>
      </dgm:t>
    </dgm:pt>
    <dgm:pt modelId="{F2385EDB-B7EA-4AF5-A959-2438C84B18B4}" type="parTrans" cxnId="{E0934AD7-8DEF-4924-928D-4028C0C2D06A}">
      <dgm:prSet/>
      <dgm:spPr/>
      <dgm:t>
        <a:bodyPr/>
        <a:lstStyle/>
        <a:p>
          <a:endParaRPr lang="en-US"/>
        </a:p>
      </dgm:t>
    </dgm:pt>
    <dgm:pt modelId="{361FBBDC-9575-45C7-AB9F-4900A106ACE4}" type="sibTrans" cxnId="{E0934AD7-8DEF-4924-928D-4028C0C2D06A}">
      <dgm:prSet/>
      <dgm:spPr/>
      <dgm:t>
        <a:bodyPr/>
        <a:lstStyle/>
        <a:p>
          <a:endParaRPr lang="en-US"/>
        </a:p>
      </dgm:t>
    </dgm:pt>
    <dgm:pt modelId="{DB62AF10-5A18-481B-B5DF-C1B0B091B744}">
      <dgm:prSet/>
      <dgm:spPr/>
      <dgm:t>
        <a:bodyPr/>
        <a:lstStyle/>
        <a:p>
          <a:r>
            <a:rPr lang="en-US" dirty="0"/>
            <a:t>Generation and storage of more sensitive biometric data</a:t>
          </a:r>
        </a:p>
      </dgm:t>
    </dgm:pt>
    <dgm:pt modelId="{109AD05B-9ECA-4888-BA56-AF89384D992A}" type="parTrans" cxnId="{EA851EE1-844C-4033-B4EF-AC8FCDF3447E}">
      <dgm:prSet/>
      <dgm:spPr/>
      <dgm:t>
        <a:bodyPr/>
        <a:lstStyle/>
        <a:p>
          <a:endParaRPr lang="en-US"/>
        </a:p>
      </dgm:t>
    </dgm:pt>
    <dgm:pt modelId="{2F2635C6-970B-43F9-8639-D29A3080A4B9}" type="sibTrans" cxnId="{EA851EE1-844C-4033-B4EF-AC8FCDF3447E}">
      <dgm:prSet/>
      <dgm:spPr/>
      <dgm:t>
        <a:bodyPr/>
        <a:lstStyle/>
        <a:p>
          <a:endParaRPr lang="en-US"/>
        </a:p>
      </dgm:t>
    </dgm:pt>
    <dgm:pt modelId="{92CF5D45-254B-E042-88F0-66B0F7903930}">
      <dgm:prSet/>
      <dgm:spPr/>
      <dgm:t>
        <a:bodyPr/>
        <a:lstStyle/>
        <a:p>
          <a:r>
            <a:rPr lang="en-GB" dirty="0"/>
            <a:t>Subject to requirements of Art 22 GDPR, including explicit consent</a:t>
          </a:r>
        </a:p>
      </dgm:t>
    </dgm:pt>
    <dgm:pt modelId="{7B93CD10-505D-A944-AEF6-AE3504B24D9A}" type="parTrans" cxnId="{5DD1F5D4-8C79-334B-9A5F-E1972D2AD5D7}">
      <dgm:prSet/>
      <dgm:spPr/>
      <dgm:t>
        <a:bodyPr/>
        <a:lstStyle/>
        <a:p>
          <a:endParaRPr lang="en-GB"/>
        </a:p>
      </dgm:t>
    </dgm:pt>
    <dgm:pt modelId="{7685E88F-0635-5A4C-8355-EDEC4E9A2726}" type="sibTrans" cxnId="{5DD1F5D4-8C79-334B-9A5F-E1972D2AD5D7}">
      <dgm:prSet/>
      <dgm:spPr/>
      <dgm:t>
        <a:bodyPr/>
        <a:lstStyle/>
        <a:p>
          <a:endParaRPr lang="en-GB"/>
        </a:p>
      </dgm:t>
    </dgm:pt>
    <dgm:pt modelId="{7E7DEAAE-A808-2F42-87FA-5DB8B6713735}" type="pres">
      <dgm:prSet presAssocID="{4900390E-BDC6-4175-BB3C-AF261472B6BF}" presName="vert0" presStyleCnt="0">
        <dgm:presLayoutVars>
          <dgm:dir/>
          <dgm:animOne val="branch"/>
          <dgm:animLvl val="lvl"/>
        </dgm:presLayoutVars>
      </dgm:prSet>
      <dgm:spPr/>
    </dgm:pt>
    <dgm:pt modelId="{9C095B79-B516-614C-BC09-994D2A941BF2}" type="pres">
      <dgm:prSet presAssocID="{92CF5D45-254B-E042-88F0-66B0F7903930}" presName="thickLine" presStyleLbl="alignNode1" presStyleIdx="0" presStyleCnt="7"/>
      <dgm:spPr/>
    </dgm:pt>
    <dgm:pt modelId="{B527120D-96B8-EB41-BADA-45AC8F055402}" type="pres">
      <dgm:prSet presAssocID="{92CF5D45-254B-E042-88F0-66B0F7903930}" presName="horz1" presStyleCnt="0"/>
      <dgm:spPr/>
    </dgm:pt>
    <dgm:pt modelId="{D40E7F91-7F60-6245-A386-1149581565B3}" type="pres">
      <dgm:prSet presAssocID="{92CF5D45-254B-E042-88F0-66B0F7903930}" presName="tx1" presStyleLbl="revTx" presStyleIdx="0" presStyleCnt="7"/>
      <dgm:spPr/>
    </dgm:pt>
    <dgm:pt modelId="{676E0390-3918-F046-BC55-B3EB488999F0}" type="pres">
      <dgm:prSet presAssocID="{92CF5D45-254B-E042-88F0-66B0F7903930}" presName="vert1" presStyleCnt="0"/>
      <dgm:spPr/>
    </dgm:pt>
    <dgm:pt modelId="{1C7D5E4B-24B0-8A4D-992C-6EDC0899B829}" type="pres">
      <dgm:prSet presAssocID="{4F54143E-E0E5-46C9-96D9-82090055BDF1}" presName="thickLine" presStyleLbl="alignNode1" presStyleIdx="1" presStyleCnt="7"/>
      <dgm:spPr/>
    </dgm:pt>
    <dgm:pt modelId="{C3483896-3CF7-5241-83DE-71C059F61624}" type="pres">
      <dgm:prSet presAssocID="{4F54143E-E0E5-46C9-96D9-82090055BDF1}" presName="horz1" presStyleCnt="0"/>
      <dgm:spPr/>
    </dgm:pt>
    <dgm:pt modelId="{679D23EB-9D49-AE47-86D7-7D27F6159FFC}" type="pres">
      <dgm:prSet presAssocID="{4F54143E-E0E5-46C9-96D9-82090055BDF1}" presName="tx1" presStyleLbl="revTx" presStyleIdx="1" presStyleCnt="7"/>
      <dgm:spPr/>
    </dgm:pt>
    <dgm:pt modelId="{04412235-FFBD-644D-B090-A69ECB487DFA}" type="pres">
      <dgm:prSet presAssocID="{4F54143E-E0E5-46C9-96D9-82090055BDF1}" presName="vert1" presStyleCnt="0"/>
      <dgm:spPr/>
    </dgm:pt>
    <dgm:pt modelId="{77B036D7-BE22-EF48-A061-4651A2F90A89}" type="pres">
      <dgm:prSet presAssocID="{4932F313-C425-481D-BBDF-FE903486D80D}" presName="thickLine" presStyleLbl="alignNode1" presStyleIdx="2" presStyleCnt="7"/>
      <dgm:spPr/>
    </dgm:pt>
    <dgm:pt modelId="{B0458488-A196-3F4D-AEF1-CD40C3AE5A75}" type="pres">
      <dgm:prSet presAssocID="{4932F313-C425-481D-BBDF-FE903486D80D}" presName="horz1" presStyleCnt="0"/>
      <dgm:spPr/>
    </dgm:pt>
    <dgm:pt modelId="{C8501513-1B51-764D-B739-47BC89E669DC}" type="pres">
      <dgm:prSet presAssocID="{4932F313-C425-481D-BBDF-FE903486D80D}" presName="tx1" presStyleLbl="revTx" presStyleIdx="2" presStyleCnt="7"/>
      <dgm:spPr/>
    </dgm:pt>
    <dgm:pt modelId="{463D033C-CCE9-3245-9185-FDE8D9296F8E}" type="pres">
      <dgm:prSet presAssocID="{4932F313-C425-481D-BBDF-FE903486D80D}" presName="vert1" presStyleCnt="0"/>
      <dgm:spPr/>
    </dgm:pt>
    <dgm:pt modelId="{409F5CD4-6C2C-CA45-9033-008802AE0A0E}" type="pres">
      <dgm:prSet presAssocID="{F7F5F8B9-5C16-4950-866D-61D16EFC4EB1}" presName="thickLine" presStyleLbl="alignNode1" presStyleIdx="3" presStyleCnt="7"/>
      <dgm:spPr/>
    </dgm:pt>
    <dgm:pt modelId="{2464C434-72A2-E942-9900-85F5FBFE996D}" type="pres">
      <dgm:prSet presAssocID="{F7F5F8B9-5C16-4950-866D-61D16EFC4EB1}" presName="horz1" presStyleCnt="0"/>
      <dgm:spPr/>
    </dgm:pt>
    <dgm:pt modelId="{9ACDF72D-E976-FD4B-BD7E-E109466B32F3}" type="pres">
      <dgm:prSet presAssocID="{F7F5F8B9-5C16-4950-866D-61D16EFC4EB1}" presName="tx1" presStyleLbl="revTx" presStyleIdx="3" presStyleCnt="7"/>
      <dgm:spPr/>
    </dgm:pt>
    <dgm:pt modelId="{9880D3C1-33CF-7D40-85F3-E59FBB0E2D4F}" type="pres">
      <dgm:prSet presAssocID="{F7F5F8B9-5C16-4950-866D-61D16EFC4EB1}" presName="vert1" presStyleCnt="0"/>
      <dgm:spPr/>
    </dgm:pt>
    <dgm:pt modelId="{693E1169-0034-694F-9545-64536E2357F1}" type="pres">
      <dgm:prSet presAssocID="{007D4655-6690-45DA-8E7F-DDEE768ED0C9}" presName="thickLine" presStyleLbl="alignNode1" presStyleIdx="4" presStyleCnt="7"/>
      <dgm:spPr/>
    </dgm:pt>
    <dgm:pt modelId="{9EBECCE7-5B93-2343-843E-DE3DB13FF5EC}" type="pres">
      <dgm:prSet presAssocID="{007D4655-6690-45DA-8E7F-DDEE768ED0C9}" presName="horz1" presStyleCnt="0"/>
      <dgm:spPr/>
    </dgm:pt>
    <dgm:pt modelId="{743594AF-C02D-434B-AC4A-6C898C92B36D}" type="pres">
      <dgm:prSet presAssocID="{007D4655-6690-45DA-8E7F-DDEE768ED0C9}" presName="tx1" presStyleLbl="revTx" presStyleIdx="4" presStyleCnt="7"/>
      <dgm:spPr/>
    </dgm:pt>
    <dgm:pt modelId="{1DF40381-178B-1640-BE36-1490D4535533}" type="pres">
      <dgm:prSet presAssocID="{007D4655-6690-45DA-8E7F-DDEE768ED0C9}" presName="vert1" presStyleCnt="0"/>
      <dgm:spPr/>
    </dgm:pt>
    <dgm:pt modelId="{AE388CB2-DEA9-C74C-A67A-12ECE58D8C92}" type="pres">
      <dgm:prSet presAssocID="{C1F2DFC7-F964-47F9-A842-E91B6CFD50FC}" presName="thickLine" presStyleLbl="alignNode1" presStyleIdx="5" presStyleCnt="7"/>
      <dgm:spPr/>
    </dgm:pt>
    <dgm:pt modelId="{2ABCC6D4-9181-1648-9490-CD126CBA0E2F}" type="pres">
      <dgm:prSet presAssocID="{C1F2DFC7-F964-47F9-A842-E91B6CFD50FC}" presName="horz1" presStyleCnt="0"/>
      <dgm:spPr/>
    </dgm:pt>
    <dgm:pt modelId="{EC60493D-3650-894D-AD58-BAB7AA3128AB}" type="pres">
      <dgm:prSet presAssocID="{C1F2DFC7-F964-47F9-A842-E91B6CFD50FC}" presName="tx1" presStyleLbl="revTx" presStyleIdx="5" presStyleCnt="7"/>
      <dgm:spPr/>
    </dgm:pt>
    <dgm:pt modelId="{B7C3441D-529D-D74E-AFCC-DBC2F31F06BF}" type="pres">
      <dgm:prSet presAssocID="{C1F2DFC7-F964-47F9-A842-E91B6CFD50FC}" presName="vert1" presStyleCnt="0"/>
      <dgm:spPr/>
    </dgm:pt>
    <dgm:pt modelId="{B41B7722-CDB4-6C4C-BFF6-4851BCFE962F}" type="pres">
      <dgm:prSet presAssocID="{DB62AF10-5A18-481B-B5DF-C1B0B091B744}" presName="thickLine" presStyleLbl="alignNode1" presStyleIdx="6" presStyleCnt="7"/>
      <dgm:spPr/>
    </dgm:pt>
    <dgm:pt modelId="{08A7FE7D-2C7D-EC4E-9EC6-18E25FB9E59F}" type="pres">
      <dgm:prSet presAssocID="{DB62AF10-5A18-481B-B5DF-C1B0B091B744}" presName="horz1" presStyleCnt="0"/>
      <dgm:spPr/>
    </dgm:pt>
    <dgm:pt modelId="{728EF473-CD14-F341-BDC8-1CEE2454F24C}" type="pres">
      <dgm:prSet presAssocID="{DB62AF10-5A18-481B-B5DF-C1B0B091B744}" presName="tx1" presStyleLbl="revTx" presStyleIdx="6" presStyleCnt="7"/>
      <dgm:spPr/>
    </dgm:pt>
    <dgm:pt modelId="{7DA86A61-B3DC-A049-BEFC-69062063AB74}" type="pres">
      <dgm:prSet presAssocID="{DB62AF10-5A18-481B-B5DF-C1B0B091B744}" presName="vert1" presStyleCnt="0"/>
      <dgm:spPr/>
    </dgm:pt>
  </dgm:ptLst>
  <dgm:cxnLst>
    <dgm:cxn modelId="{8CA44405-D452-074A-A5BC-40B902A5671B}" type="presOf" srcId="{DB62AF10-5A18-481B-B5DF-C1B0B091B744}" destId="{728EF473-CD14-F341-BDC8-1CEE2454F24C}" srcOrd="0" destOrd="0" presId="urn:microsoft.com/office/officeart/2008/layout/LinedList"/>
    <dgm:cxn modelId="{9968EA0B-CE23-4B23-9DB3-0519617AAB1E}" srcId="{4900390E-BDC6-4175-BB3C-AF261472B6BF}" destId="{4F54143E-E0E5-46C9-96D9-82090055BDF1}" srcOrd="1" destOrd="0" parTransId="{13A25C4A-27A6-47B3-9F5C-4961CCEB5931}" sibTransId="{3C162984-EA37-4519-A640-347720798A2C}"/>
    <dgm:cxn modelId="{12358E2D-A1D8-5C48-ABC8-DF241CDFD486}" type="presOf" srcId="{F7F5F8B9-5C16-4950-866D-61D16EFC4EB1}" destId="{9ACDF72D-E976-FD4B-BD7E-E109466B32F3}" srcOrd="0" destOrd="0" presId="urn:microsoft.com/office/officeart/2008/layout/LinedList"/>
    <dgm:cxn modelId="{5E9CB22F-1E87-F746-A69C-A5F858833C25}" type="presOf" srcId="{007D4655-6690-45DA-8E7F-DDEE768ED0C9}" destId="{743594AF-C02D-434B-AC4A-6C898C92B36D}" srcOrd="0" destOrd="0" presId="urn:microsoft.com/office/officeart/2008/layout/LinedList"/>
    <dgm:cxn modelId="{BCB2BD4A-BE23-4040-8A41-CF4098E707DD}" srcId="{4900390E-BDC6-4175-BB3C-AF261472B6BF}" destId="{4932F313-C425-481D-BBDF-FE903486D80D}" srcOrd="2" destOrd="0" parTransId="{9AC0B7CC-C6A5-4AA6-A18A-89ECF998EB63}" sibTransId="{FDB5FCEA-DE2D-4719-B14C-80FB32D7E0ED}"/>
    <dgm:cxn modelId="{655CA06E-C39D-014D-BB16-A70FE658CC44}" type="presOf" srcId="{4F54143E-E0E5-46C9-96D9-82090055BDF1}" destId="{679D23EB-9D49-AE47-86D7-7D27F6159FFC}" srcOrd="0" destOrd="0" presId="urn:microsoft.com/office/officeart/2008/layout/LinedList"/>
    <dgm:cxn modelId="{CAA0CC86-D7E1-0549-95D3-9C7F58814655}" type="presOf" srcId="{C1F2DFC7-F964-47F9-A842-E91B6CFD50FC}" destId="{EC60493D-3650-894D-AD58-BAB7AA3128AB}" srcOrd="0" destOrd="0" presId="urn:microsoft.com/office/officeart/2008/layout/LinedList"/>
    <dgm:cxn modelId="{8D5C9B9A-4F23-8343-BC4F-6833053B77BB}" type="presOf" srcId="{92CF5D45-254B-E042-88F0-66B0F7903930}" destId="{D40E7F91-7F60-6245-A386-1149581565B3}" srcOrd="0" destOrd="0" presId="urn:microsoft.com/office/officeart/2008/layout/LinedList"/>
    <dgm:cxn modelId="{A050F49F-9036-3F45-88FC-FC26D894AE6B}" type="presOf" srcId="{4932F313-C425-481D-BBDF-FE903486D80D}" destId="{C8501513-1B51-764D-B739-47BC89E669DC}" srcOrd="0" destOrd="0" presId="urn:microsoft.com/office/officeart/2008/layout/LinedList"/>
    <dgm:cxn modelId="{D9A6B5AC-2A76-194D-B2B4-B7F1D0090951}" type="presOf" srcId="{4900390E-BDC6-4175-BB3C-AF261472B6BF}" destId="{7E7DEAAE-A808-2F42-87FA-5DB8B6713735}" srcOrd="0" destOrd="0" presId="urn:microsoft.com/office/officeart/2008/layout/LinedList"/>
    <dgm:cxn modelId="{812384AE-FF21-4FF0-B10E-15E604DFE94D}" srcId="{4900390E-BDC6-4175-BB3C-AF261472B6BF}" destId="{007D4655-6690-45DA-8E7F-DDEE768ED0C9}" srcOrd="4" destOrd="0" parTransId="{B6F27BA1-B143-4E39-805C-979FA2D53B87}" sibTransId="{FB6B0586-595E-4E2A-A852-6D911711D1E3}"/>
    <dgm:cxn modelId="{FC5021D3-54BD-4047-A2A2-4BD185661274}" srcId="{4900390E-BDC6-4175-BB3C-AF261472B6BF}" destId="{F7F5F8B9-5C16-4950-866D-61D16EFC4EB1}" srcOrd="3" destOrd="0" parTransId="{D85B3DC6-6668-4588-9052-BF55B5AC9E5B}" sibTransId="{5F212F8E-448D-4D49-A130-271F9A2D5E65}"/>
    <dgm:cxn modelId="{5DD1F5D4-8C79-334B-9A5F-E1972D2AD5D7}" srcId="{4900390E-BDC6-4175-BB3C-AF261472B6BF}" destId="{92CF5D45-254B-E042-88F0-66B0F7903930}" srcOrd="0" destOrd="0" parTransId="{7B93CD10-505D-A944-AEF6-AE3504B24D9A}" sibTransId="{7685E88F-0635-5A4C-8355-EDEC4E9A2726}"/>
    <dgm:cxn modelId="{E0934AD7-8DEF-4924-928D-4028C0C2D06A}" srcId="{4900390E-BDC6-4175-BB3C-AF261472B6BF}" destId="{C1F2DFC7-F964-47F9-A842-E91B6CFD50FC}" srcOrd="5" destOrd="0" parTransId="{F2385EDB-B7EA-4AF5-A959-2438C84B18B4}" sibTransId="{361FBBDC-9575-45C7-AB9F-4900A106ACE4}"/>
    <dgm:cxn modelId="{EA851EE1-844C-4033-B4EF-AC8FCDF3447E}" srcId="{4900390E-BDC6-4175-BB3C-AF261472B6BF}" destId="{DB62AF10-5A18-481B-B5DF-C1B0B091B744}" srcOrd="6" destOrd="0" parTransId="{109AD05B-9ECA-4888-BA56-AF89384D992A}" sibTransId="{2F2635C6-970B-43F9-8639-D29A3080A4B9}"/>
    <dgm:cxn modelId="{33D9D9BE-48C7-4A45-8417-01BBBD590306}" type="presParOf" srcId="{7E7DEAAE-A808-2F42-87FA-5DB8B6713735}" destId="{9C095B79-B516-614C-BC09-994D2A941BF2}" srcOrd="0" destOrd="0" presId="urn:microsoft.com/office/officeart/2008/layout/LinedList"/>
    <dgm:cxn modelId="{406A5B9F-932C-C24F-92B8-E66F95A4737A}" type="presParOf" srcId="{7E7DEAAE-A808-2F42-87FA-5DB8B6713735}" destId="{B527120D-96B8-EB41-BADA-45AC8F055402}" srcOrd="1" destOrd="0" presId="urn:microsoft.com/office/officeart/2008/layout/LinedList"/>
    <dgm:cxn modelId="{F8257F20-3786-F142-B20A-5A61ACC0A32F}" type="presParOf" srcId="{B527120D-96B8-EB41-BADA-45AC8F055402}" destId="{D40E7F91-7F60-6245-A386-1149581565B3}" srcOrd="0" destOrd="0" presId="urn:microsoft.com/office/officeart/2008/layout/LinedList"/>
    <dgm:cxn modelId="{68F5CC4F-3074-DB49-8C10-7C32F98BB730}" type="presParOf" srcId="{B527120D-96B8-EB41-BADA-45AC8F055402}" destId="{676E0390-3918-F046-BC55-B3EB488999F0}" srcOrd="1" destOrd="0" presId="urn:microsoft.com/office/officeart/2008/layout/LinedList"/>
    <dgm:cxn modelId="{6FDE9080-7347-EA43-BB39-54373A7015D7}" type="presParOf" srcId="{7E7DEAAE-A808-2F42-87FA-5DB8B6713735}" destId="{1C7D5E4B-24B0-8A4D-992C-6EDC0899B829}" srcOrd="2" destOrd="0" presId="urn:microsoft.com/office/officeart/2008/layout/LinedList"/>
    <dgm:cxn modelId="{1D46FFED-EB82-D84B-8FF4-5AA986B87A07}" type="presParOf" srcId="{7E7DEAAE-A808-2F42-87FA-5DB8B6713735}" destId="{C3483896-3CF7-5241-83DE-71C059F61624}" srcOrd="3" destOrd="0" presId="urn:microsoft.com/office/officeart/2008/layout/LinedList"/>
    <dgm:cxn modelId="{CD1730B1-D737-994E-9546-8AA079A86197}" type="presParOf" srcId="{C3483896-3CF7-5241-83DE-71C059F61624}" destId="{679D23EB-9D49-AE47-86D7-7D27F6159FFC}" srcOrd="0" destOrd="0" presId="urn:microsoft.com/office/officeart/2008/layout/LinedList"/>
    <dgm:cxn modelId="{9B740B06-DF84-894E-BB03-6A4E3DC3FF11}" type="presParOf" srcId="{C3483896-3CF7-5241-83DE-71C059F61624}" destId="{04412235-FFBD-644D-B090-A69ECB487DFA}" srcOrd="1" destOrd="0" presId="urn:microsoft.com/office/officeart/2008/layout/LinedList"/>
    <dgm:cxn modelId="{7E8533B0-63D3-E74D-9C52-96BF5F3B63A1}" type="presParOf" srcId="{7E7DEAAE-A808-2F42-87FA-5DB8B6713735}" destId="{77B036D7-BE22-EF48-A061-4651A2F90A89}" srcOrd="4" destOrd="0" presId="urn:microsoft.com/office/officeart/2008/layout/LinedList"/>
    <dgm:cxn modelId="{097B12AD-ABB0-8241-BAB4-FB7470447C0C}" type="presParOf" srcId="{7E7DEAAE-A808-2F42-87FA-5DB8B6713735}" destId="{B0458488-A196-3F4D-AEF1-CD40C3AE5A75}" srcOrd="5" destOrd="0" presId="urn:microsoft.com/office/officeart/2008/layout/LinedList"/>
    <dgm:cxn modelId="{B6A1B8A5-A413-C745-B8F9-EF71A1E2CAFC}" type="presParOf" srcId="{B0458488-A196-3F4D-AEF1-CD40C3AE5A75}" destId="{C8501513-1B51-764D-B739-47BC89E669DC}" srcOrd="0" destOrd="0" presId="urn:microsoft.com/office/officeart/2008/layout/LinedList"/>
    <dgm:cxn modelId="{8FD5CFE8-62E5-A044-82A0-0F4DA65D4DBF}" type="presParOf" srcId="{B0458488-A196-3F4D-AEF1-CD40C3AE5A75}" destId="{463D033C-CCE9-3245-9185-FDE8D9296F8E}" srcOrd="1" destOrd="0" presId="urn:microsoft.com/office/officeart/2008/layout/LinedList"/>
    <dgm:cxn modelId="{39C9C3B9-EB8E-9C40-877C-F60B20A859C5}" type="presParOf" srcId="{7E7DEAAE-A808-2F42-87FA-5DB8B6713735}" destId="{409F5CD4-6C2C-CA45-9033-008802AE0A0E}" srcOrd="6" destOrd="0" presId="urn:microsoft.com/office/officeart/2008/layout/LinedList"/>
    <dgm:cxn modelId="{35FC967C-2B41-8149-BBBF-4C23DC48438F}" type="presParOf" srcId="{7E7DEAAE-A808-2F42-87FA-5DB8B6713735}" destId="{2464C434-72A2-E942-9900-85F5FBFE996D}" srcOrd="7" destOrd="0" presId="urn:microsoft.com/office/officeart/2008/layout/LinedList"/>
    <dgm:cxn modelId="{97678E07-D12A-504A-84D5-13868A99214F}" type="presParOf" srcId="{2464C434-72A2-E942-9900-85F5FBFE996D}" destId="{9ACDF72D-E976-FD4B-BD7E-E109466B32F3}" srcOrd="0" destOrd="0" presId="urn:microsoft.com/office/officeart/2008/layout/LinedList"/>
    <dgm:cxn modelId="{02AEE34C-834B-4E4D-A465-1959C9F966A4}" type="presParOf" srcId="{2464C434-72A2-E942-9900-85F5FBFE996D}" destId="{9880D3C1-33CF-7D40-85F3-E59FBB0E2D4F}" srcOrd="1" destOrd="0" presId="urn:microsoft.com/office/officeart/2008/layout/LinedList"/>
    <dgm:cxn modelId="{70CE36D6-9BEB-174E-A7EB-3545C295756B}" type="presParOf" srcId="{7E7DEAAE-A808-2F42-87FA-5DB8B6713735}" destId="{693E1169-0034-694F-9545-64536E2357F1}" srcOrd="8" destOrd="0" presId="urn:microsoft.com/office/officeart/2008/layout/LinedList"/>
    <dgm:cxn modelId="{92D6A4B9-7DB7-FB41-AD0D-ACA086B52563}" type="presParOf" srcId="{7E7DEAAE-A808-2F42-87FA-5DB8B6713735}" destId="{9EBECCE7-5B93-2343-843E-DE3DB13FF5EC}" srcOrd="9" destOrd="0" presId="urn:microsoft.com/office/officeart/2008/layout/LinedList"/>
    <dgm:cxn modelId="{A994AFAB-46A1-824A-BAA2-2AF28D329A3A}" type="presParOf" srcId="{9EBECCE7-5B93-2343-843E-DE3DB13FF5EC}" destId="{743594AF-C02D-434B-AC4A-6C898C92B36D}" srcOrd="0" destOrd="0" presId="urn:microsoft.com/office/officeart/2008/layout/LinedList"/>
    <dgm:cxn modelId="{17A442D6-5272-5844-AD3B-4ECD36DC842C}" type="presParOf" srcId="{9EBECCE7-5B93-2343-843E-DE3DB13FF5EC}" destId="{1DF40381-178B-1640-BE36-1490D4535533}" srcOrd="1" destOrd="0" presId="urn:microsoft.com/office/officeart/2008/layout/LinedList"/>
    <dgm:cxn modelId="{5D044112-2C2E-5F42-9401-45BAFFA19E8D}" type="presParOf" srcId="{7E7DEAAE-A808-2F42-87FA-5DB8B6713735}" destId="{AE388CB2-DEA9-C74C-A67A-12ECE58D8C92}" srcOrd="10" destOrd="0" presId="urn:microsoft.com/office/officeart/2008/layout/LinedList"/>
    <dgm:cxn modelId="{743061B9-4921-A74E-98F6-2F896D7BA25D}" type="presParOf" srcId="{7E7DEAAE-A808-2F42-87FA-5DB8B6713735}" destId="{2ABCC6D4-9181-1648-9490-CD126CBA0E2F}" srcOrd="11" destOrd="0" presId="urn:microsoft.com/office/officeart/2008/layout/LinedList"/>
    <dgm:cxn modelId="{062CC34A-E23A-A04E-AA03-B81FCE0547D9}" type="presParOf" srcId="{2ABCC6D4-9181-1648-9490-CD126CBA0E2F}" destId="{EC60493D-3650-894D-AD58-BAB7AA3128AB}" srcOrd="0" destOrd="0" presId="urn:microsoft.com/office/officeart/2008/layout/LinedList"/>
    <dgm:cxn modelId="{78469CF4-53F3-FD44-B414-4263E94FD43E}" type="presParOf" srcId="{2ABCC6D4-9181-1648-9490-CD126CBA0E2F}" destId="{B7C3441D-529D-D74E-AFCC-DBC2F31F06BF}" srcOrd="1" destOrd="0" presId="urn:microsoft.com/office/officeart/2008/layout/LinedList"/>
    <dgm:cxn modelId="{E2E292BE-A7A2-524D-8E60-1C94894B2773}" type="presParOf" srcId="{7E7DEAAE-A808-2F42-87FA-5DB8B6713735}" destId="{B41B7722-CDB4-6C4C-BFF6-4851BCFE962F}" srcOrd="12" destOrd="0" presId="urn:microsoft.com/office/officeart/2008/layout/LinedList"/>
    <dgm:cxn modelId="{82D46791-79E4-704E-883F-2E5AD731A298}" type="presParOf" srcId="{7E7DEAAE-A808-2F42-87FA-5DB8B6713735}" destId="{08A7FE7D-2C7D-EC4E-9EC6-18E25FB9E59F}" srcOrd="13" destOrd="0" presId="urn:microsoft.com/office/officeart/2008/layout/LinedList"/>
    <dgm:cxn modelId="{34B0A698-948D-3D4B-8436-C3E5A82E7181}" type="presParOf" srcId="{08A7FE7D-2C7D-EC4E-9EC6-18E25FB9E59F}" destId="{728EF473-CD14-F341-BDC8-1CEE2454F24C}" srcOrd="0" destOrd="0" presId="urn:microsoft.com/office/officeart/2008/layout/LinedList"/>
    <dgm:cxn modelId="{5B697A3B-87CD-B944-AA01-6D7BF00C9CEC}" type="presParOf" srcId="{08A7FE7D-2C7D-EC4E-9EC6-18E25FB9E59F}" destId="{7DA86A61-B3DC-A049-BEFC-69062063AB7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9DB469-7370-4CA6-98A8-AC8E627F16F4}"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4999ED7-F9BF-4E46-916F-07B59B17DDFC}">
      <dgm:prSet/>
      <dgm:spPr/>
      <dgm:t>
        <a:bodyPr/>
        <a:lstStyle/>
        <a:p>
          <a:r>
            <a:rPr lang="en-GB"/>
            <a:t>Whilst sometimes distasteful, secret recordings of disciplinary and grievance proceedings are (in general) admissible</a:t>
          </a:r>
          <a:endParaRPr lang="en-US"/>
        </a:p>
      </dgm:t>
    </dgm:pt>
    <dgm:pt modelId="{06666A9C-A2D5-4536-9043-1C7DBD601F3E}" type="parTrans" cxnId="{1626EE6D-80B3-4FE3-BBA5-547F718F138D}">
      <dgm:prSet/>
      <dgm:spPr/>
      <dgm:t>
        <a:bodyPr/>
        <a:lstStyle/>
        <a:p>
          <a:endParaRPr lang="en-US"/>
        </a:p>
      </dgm:t>
    </dgm:pt>
    <dgm:pt modelId="{70A8930A-4534-4DC1-9400-CFB9AE207416}" type="sibTrans" cxnId="{1626EE6D-80B3-4FE3-BBA5-547F718F138D}">
      <dgm:prSet/>
      <dgm:spPr/>
      <dgm:t>
        <a:bodyPr/>
        <a:lstStyle/>
        <a:p>
          <a:endParaRPr lang="en-US"/>
        </a:p>
      </dgm:t>
    </dgm:pt>
    <dgm:pt modelId="{4D250D1E-4149-4989-8738-44C2C400E01B}">
      <dgm:prSet/>
      <dgm:spPr/>
      <dgm:t>
        <a:bodyPr/>
        <a:lstStyle/>
        <a:p>
          <a:r>
            <a:rPr lang="en-GB" dirty="0"/>
            <a:t>Evidence of the private deliberations of a disciplinary or grievance panel will </a:t>
          </a:r>
          <a:r>
            <a:rPr lang="en-GB" u="sng" dirty="0"/>
            <a:t>not</a:t>
          </a:r>
          <a:r>
            <a:rPr lang="en-GB" dirty="0"/>
            <a:t> be admissible on public policy grounds</a:t>
          </a:r>
          <a:endParaRPr lang="en-US" dirty="0"/>
        </a:p>
      </dgm:t>
    </dgm:pt>
    <dgm:pt modelId="{76284A26-FBBA-46A6-9693-E6EE576BE8EA}" type="parTrans" cxnId="{DC63FC12-62FD-4740-B714-370D5F78FE8A}">
      <dgm:prSet/>
      <dgm:spPr/>
      <dgm:t>
        <a:bodyPr/>
        <a:lstStyle/>
        <a:p>
          <a:endParaRPr lang="en-US"/>
        </a:p>
      </dgm:t>
    </dgm:pt>
    <dgm:pt modelId="{19C1666D-71E1-455F-9F13-2E43B3E2F1D2}" type="sibTrans" cxnId="{DC63FC12-62FD-4740-B714-370D5F78FE8A}">
      <dgm:prSet/>
      <dgm:spPr/>
      <dgm:t>
        <a:bodyPr/>
        <a:lstStyle/>
        <a:p>
          <a:endParaRPr lang="en-US"/>
        </a:p>
      </dgm:t>
    </dgm:pt>
    <dgm:pt modelId="{CF7D3594-6C2C-42BB-AF9A-6D96BBF5569E}">
      <dgm:prSet/>
      <dgm:spPr/>
      <dgm:t>
        <a:bodyPr/>
        <a:lstStyle/>
        <a:p>
          <a:r>
            <a:rPr lang="en-GB" b="1" i="1"/>
            <a:t>Chairman and Governors of Amwell View School v Dogherty</a:t>
          </a:r>
          <a:r>
            <a:rPr lang="en-GB"/>
            <a:t> ; </a:t>
          </a:r>
          <a:endParaRPr lang="en-US"/>
        </a:p>
      </dgm:t>
    </dgm:pt>
    <dgm:pt modelId="{4FB3D961-64DB-4BA4-AAEC-DCFF17D5BA0D}" type="parTrans" cxnId="{2589691B-05F8-4CDB-A669-B6DC82DD8554}">
      <dgm:prSet/>
      <dgm:spPr/>
      <dgm:t>
        <a:bodyPr/>
        <a:lstStyle/>
        <a:p>
          <a:endParaRPr lang="en-US"/>
        </a:p>
      </dgm:t>
    </dgm:pt>
    <dgm:pt modelId="{81152519-8234-411B-9038-CCE626EB5CF6}" type="sibTrans" cxnId="{2589691B-05F8-4CDB-A669-B6DC82DD8554}">
      <dgm:prSet/>
      <dgm:spPr/>
      <dgm:t>
        <a:bodyPr/>
        <a:lstStyle/>
        <a:p>
          <a:endParaRPr lang="en-US"/>
        </a:p>
      </dgm:t>
    </dgm:pt>
    <dgm:pt modelId="{8EE5811B-4360-4811-88A8-B8B33BFE2008}">
      <dgm:prSet/>
      <dgm:spPr/>
      <dgm:t>
        <a:bodyPr/>
        <a:lstStyle/>
        <a:p>
          <a:r>
            <a:rPr lang="en-GB" b="1" i="1" dirty="0"/>
            <a:t>Williamson v Chief Constable of the Greater Manchester Police</a:t>
          </a:r>
          <a:r>
            <a:rPr lang="en-GB" dirty="0"/>
            <a:t> </a:t>
          </a:r>
          <a:r>
            <a:rPr lang="en-GB" b="1" i="1" dirty="0"/>
            <a:t>and another</a:t>
          </a:r>
          <a:r>
            <a:rPr lang="en-GB" dirty="0"/>
            <a:t> </a:t>
          </a:r>
          <a:endParaRPr lang="en-US" dirty="0"/>
        </a:p>
      </dgm:t>
    </dgm:pt>
    <dgm:pt modelId="{CF1FB030-AA06-46E6-B216-BF63DF321B45}" type="parTrans" cxnId="{203A1E3F-5BFC-4630-A24E-B2B0218BDD67}">
      <dgm:prSet/>
      <dgm:spPr/>
      <dgm:t>
        <a:bodyPr/>
        <a:lstStyle/>
        <a:p>
          <a:endParaRPr lang="en-US"/>
        </a:p>
      </dgm:t>
    </dgm:pt>
    <dgm:pt modelId="{858F2267-8D3C-49D3-8926-F32E0F175F4F}" type="sibTrans" cxnId="{203A1E3F-5BFC-4630-A24E-B2B0218BDD67}">
      <dgm:prSet/>
      <dgm:spPr/>
      <dgm:t>
        <a:bodyPr/>
        <a:lstStyle/>
        <a:p>
          <a:endParaRPr lang="en-US"/>
        </a:p>
      </dgm:t>
    </dgm:pt>
    <dgm:pt modelId="{16D4E593-F9F9-4D7B-99E8-3727768D505B}">
      <dgm:prSet/>
      <dgm:spPr/>
      <dgm:t>
        <a:bodyPr/>
        <a:lstStyle/>
        <a:p>
          <a:r>
            <a:rPr lang="en-GB" b="1" i="1" dirty="0"/>
            <a:t>Vaughan v London Borough of Lewisham and others</a:t>
          </a:r>
          <a:r>
            <a:rPr lang="en-GB" dirty="0"/>
            <a:t> </a:t>
          </a:r>
          <a:endParaRPr lang="en-US" dirty="0"/>
        </a:p>
      </dgm:t>
    </dgm:pt>
    <dgm:pt modelId="{BFF97C53-2471-4655-A873-4666EEDD9819}" type="parTrans" cxnId="{8B70E8CA-8BBD-4A7A-8652-05B18046CB0B}">
      <dgm:prSet/>
      <dgm:spPr/>
      <dgm:t>
        <a:bodyPr/>
        <a:lstStyle/>
        <a:p>
          <a:endParaRPr lang="en-US"/>
        </a:p>
      </dgm:t>
    </dgm:pt>
    <dgm:pt modelId="{83FC8438-6CBB-4A30-9B3B-22C0339D3A10}" type="sibTrans" cxnId="{8B70E8CA-8BBD-4A7A-8652-05B18046CB0B}">
      <dgm:prSet/>
      <dgm:spPr/>
      <dgm:t>
        <a:bodyPr/>
        <a:lstStyle/>
        <a:p>
          <a:endParaRPr lang="en-US"/>
        </a:p>
      </dgm:t>
    </dgm:pt>
    <dgm:pt modelId="{18FD52BD-ACAD-1B40-9C5C-57A7EC8278DB}">
      <dgm:prSet/>
      <dgm:spPr/>
      <dgm:t>
        <a:bodyPr/>
        <a:lstStyle/>
        <a:p>
          <a:r>
            <a:rPr lang="en-GB" dirty="0"/>
            <a:t>Position might be different if those deliberations are outside the area of legitimate consideration of the panel.</a:t>
          </a:r>
        </a:p>
      </dgm:t>
    </dgm:pt>
    <dgm:pt modelId="{F00AB670-C52B-904A-AD03-70F98B7B2260}" type="parTrans" cxnId="{6FA247A2-500B-734F-ADC8-6038684C0B1D}">
      <dgm:prSet/>
      <dgm:spPr/>
      <dgm:t>
        <a:bodyPr/>
        <a:lstStyle/>
        <a:p>
          <a:endParaRPr lang="en-GB"/>
        </a:p>
      </dgm:t>
    </dgm:pt>
    <dgm:pt modelId="{6A8DBF51-255E-CB4F-B872-C90A870FD0CD}" type="sibTrans" cxnId="{6FA247A2-500B-734F-ADC8-6038684C0B1D}">
      <dgm:prSet/>
      <dgm:spPr/>
      <dgm:t>
        <a:bodyPr/>
        <a:lstStyle/>
        <a:p>
          <a:endParaRPr lang="en-GB"/>
        </a:p>
      </dgm:t>
    </dgm:pt>
    <dgm:pt modelId="{BB7A33F3-8A18-A844-AA34-1B310642663E}">
      <dgm:prSet/>
      <dgm:spPr/>
      <dgm:t>
        <a:bodyPr/>
        <a:lstStyle/>
        <a:p>
          <a:pPr>
            <a:buNone/>
          </a:pPr>
          <a:r>
            <a:rPr lang="en-GB" b="1" i="1" dirty="0"/>
            <a:t>Punjab National Bank (International) Ltd and others v Gosain </a:t>
          </a:r>
          <a:endParaRPr lang="en-US" dirty="0"/>
        </a:p>
      </dgm:t>
    </dgm:pt>
    <dgm:pt modelId="{4D006F67-80D1-7E47-AB33-3D3507C1CDAB}" type="parTrans" cxnId="{F7BCAB1B-1ED2-3B47-A377-D4535BEE24B3}">
      <dgm:prSet/>
      <dgm:spPr/>
      <dgm:t>
        <a:bodyPr/>
        <a:lstStyle/>
        <a:p>
          <a:endParaRPr lang="en-GB"/>
        </a:p>
      </dgm:t>
    </dgm:pt>
    <dgm:pt modelId="{7AB2A29D-57AF-3D4A-BACC-5D3657B9F6D7}" type="sibTrans" cxnId="{F7BCAB1B-1ED2-3B47-A377-D4535BEE24B3}">
      <dgm:prSet/>
      <dgm:spPr/>
      <dgm:t>
        <a:bodyPr/>
        <a:lstStyle/>
        <a:p>
          <a:endParaRPr lang="en-GB"/>
        </a:p>
      </dgm:t>
    </dgm:pt>
    <dgm:pt modelId="{1B390509-EC3E-B54F-8E2C-780E210CF213}">
      <dgm:prSet/>
      <dgm:spPr/>
      <dgm:t>
        <a:bodyPr/>
        <a:lstStyle/>
        <a:p>
          <a:r>
            <a:rPr lang="en-GB" b="1" i="1" dirty="0">
              <a:latin typeface="Open Sans" panose="020B0606030504020204" pitchFamily="34" charset="0"/>
              <a:ea typeface="Open Sans" panose="020B0606030504020204" pitchFamily="34" charset="0"/>
              <a:cs typeface="Open Sans" panose="020B0606030504020204" pitchFamily="34" charset="0"/>
            </a:rPr>
            <a:t>Fleming v East of England Ambulance Service NHS Trust</a:t>
          </a:r>
        </a:p>
      </dgm:t>
    </dgm:pt>
    <dgm:pt modelId="{3BE71D66-DA54-054C-BCF6-E8D29BCCF764}" type="parTrans" cxnId="{8CFB174A-DF25-A64C-977B-9507B61963EE}">
      <dgm:prSet/>
      <dgm:spPr/>
      <dgm:t>
        <a:bodyPr/>
        <a:lstStyle/>
        <a:p>
          <a:endParaRPr lang="en-GB"/>
        </a:p>
      </dgm:t>
    </dgm:pt>
    <dgm:pt modelId="{805B35A4-461A-4E4A-B79B-1AC103A291AA}" type="sibTrans" cxnId="{8CFB174A-DF25-A64C-977B-9507B61963EE}">
      <dgm:prSet/>
      <dgm:spPr/>
      <dgm:t>
        <a:bodyPr/>
        <a:lstStyle/>
        <a:p>
          <a:endParaRPr lang="en-GB"/>
        </a:p>
      </dgm:t>
    </dgm:pt>
    <dgm:pt modelId="{541AA81C-35DD-5647-BD21-846AE3A2F324}" type="pres">
      <dgm:prSet presAssocID="{4F9DB469-7370-4CA6-98A8-AC8E627F16F4}" presName="vert0" presStyleCnt="0">
        <dgm:presLayoutVars>
          <dgm:dir/>
          <dgm:animOne val="branch"/>
          <dgm:animLvl val="lvl"/>
        </dgm:presLayoutVars>
      </dgm:prSet>
      <dgm:spPr/>
    </dgm:pt>
    <dgm:pt modelId="{DBD713D3-8A7A-6F4E-804B-4B1999085EB3}" type="pres">
      <dgm:prSet presAssocID="{04999ED7-F9BF-4E46-916F-07B59B17DDFC}" presName="thickLine" presStyleLbl="alignNode1" presStyleIdx="0" presStyleCnt="8"/>
      <dgm:spPr/>
    </dgm:pt>
    <dgm:pt modelId="{44365071-DDB7-E34E-A05F-02401D2A8395}" type="pres">
      <dgm:prSet presAssocID="{04999ED7-F9BF-4E46-916F-07B59B17DDFC}" presName="horz1" presStyleCnt="0"/>
      <dgm:spPr/>
    </dgm:pt>
    <dgm:pt modelId="{F790D021-B3A1-5B4C-AF94-73DA8174E90C}" type="pres">
      <dgm:prSet presAssocID="{04999ED7-F9BF-4E46-916F-07B59B17DDFC}" presName="tx1" presStyleLbl="revTx" presStyleIdx="0" presStyleCnt="8"/>
      <dgm:spPr/>
    </dgm:pt>
    <dgm:pt modelId="{EA5A7588-970C-CF49-A0FA-AA8D8DFF12C2}" type="pres">
      <dgm:prSet presAssocID="{04999ED7-F9BF-4E46-916F-07B59B17DDFC}" presName="vert1" presStyleCnt="0"/>
      <dgm:spPr/>
    </dgm:pt>
    <dgm:pt modelId="{9A54A903-9137-7941-8B4E-7816C959639E}" type="pres">
      <dgm:prSet presAssocID="{4D250D1E-4149-4989-8738-44C2C400E01B}" presName="thickLine" presStyleLbl="alignNode1" presStyleIdx="1" presStyleCnt="8"/>
      <dgm:spPr/>
    </dgm:pt>
    <dgm:pt modelId="{FB0DC963-01C4-D14A-98E5-1FFDC82AE797}" type="pres">
      <dgm:prSet presAssocID="{4D250D1E-4149-4989-8738-44C2C400E01B}" presName="horz1" presStyleCnt="0"/>
      <dgm:spPr/>
    </dgm:pt>
    <dgm:pt modelId="{CD3B1888-42F5-7341-8F05-4784A91AE580}" type="pres">
      <dgm:prSet presAssocID="{4D250D1E-4149-4989-8738-44C2C400E01B}" presName="tx1" presStyleLbl="revTx" presStyleIdx="1" presStyleCnt="8"/>
      <dgm:spPr/>
    </dgm:pt>
    <dgm:pt modelId="{10A9D0CD-A7DE-D844-9682-F30C4F250B2B}" type="pres">
      <dgm:prSet presAssocID="{4D250D1E-4149-4989-8738-44C2C400E01B}" presName="vert1" presStyleCnt="0"/>
      <dgm:spPr/>
    </dgm:pt>
    <dgm:pt modelId="{2002FB5E-4347-6A46-AACA-D73FA86F618A}" type="pres">
      <dgm:prSet presAssocID="{18FD52BD-ACAD-1B40-9C5C-57A7EC8278DB}" presName="thickLine" presStyleLbl="alignNode1" presStyleIdx="2" presStyleCnt="8"/>
      <dgm:spPr/>
    </dgm:pt>
    <dgm:pt modelId="{0C8A1CFE-5C31-B14D-A10D-C56EFDF5D439}" type="pres">
      <dgm:prSet presAssocID="{18FD52BD-ACAD-1B40-9C5C-57A7EC8278DB}" presName="horz1" presStyleCnt="0"/>
      <dgm:spPr/>
    </dgm:pt>
    <dgm:pt modelId="{B20CEC39-8512-C343-8BB8-117915D5B4FD}" type="pres">
      <dgm:prSet presAssocID="{18FD52BD-ACAD-1B40-9C5C-57A7EC8278DB}" presName="tx1" presStyleLbl="revTx" presStyleIdx="2" presStyleCnt="8"/>
      <dgm:spPr/>
    </dgm:pt>
    <dgm:pt modelId="{13026A0F-9C04-754F-B786-8B4643B4CEE4}" type="pres">
      <dgm:prSet presAssocID="{18FD52BD-ACAD-1B40-9C5C-57A7EC8278DB}" presName="vert1" presStyleCnt="0"/>
      <dgm:spPr/>
    </dgm:pt>
    <dgm:pt modelId="{D7DD8AF3-2B48-4A41-AADE-9F5E2B1F27A0}" type="pres">
      <dgm:prSet presAssocID="{CF7D3594-6C2C-42BB-AF9A-6D96BBF5569E}" presName="thickLine" presStyleLbl="alignNode1" presStyleIdx="3" presStyleCnt="8"/>
      <dgm:spPr/>
    </dgm:pt>
    <dgm:pt modelId="{81F9A88C-12BA-6448-9018-9DF6422BE86C}" type="pres">
      <dgm:prSet presAssocID="{CF7D3594-6C2C-42BB-AF9A-6D96BBF5569E}" presName="horz1" presStyleCnt="0"/>
      <dgm:spPr/>
    </dgm:pt>
    <dgm:pt modelId="{2554A9A7-AADD-3049-8C58-B58FE529C7E6}" type="pres">
      <dgm:prSet presAssocID="{CF7D3594-6C2C-42BB-AF9A-6D96BBF5569E}" presName="tx1" presStyleLbl="revTx" presStyleIdx="3" presStyleCnt="8"/>
      <dgm:spPr/>
    </dgm:pt>
    <dgm:pt modelId="{0433957A-86C2-5442-B641-867B4107B0A6}" type="pres">
      <dgm:prSet presAssocID="{CF7D3594-6C2C-42BB-AF9A-6D96BBF5569E}" presName="vert1" presStyleCnt="0"/>
      <dgm:spPr/>
    </dgm:pt>
    <dgm:pt modelId="{E953A3D7-6E27-3446-97D4-E38940427058}" type="pres">
      <dgm:prSet presAssocID="{8EE5811B-4360-4811-88A8-B8B33BFE2008}" presName="thickLine" presStyleLbl="alignNode1" presStyleIdx="4" presStyleCnt="8"/>
      <dgm:spPr/>
    </dgm:pt>
    <dgm:pt modelId="{686F72B3-47DF-5D4F-9F5C-F96344E4E7E2}" type="pres">
      <dgm:prSet presAssocID="{8EE5811B-4360-4811-88A8-B8B33BFE2008}" presName="horz1" presStyleCnt="0"/>
      <dgm:spPr/>
    </dgm:pt>
    <dgm:pt modelId="{8D72B228-D75A-9C42-AD80-A98F5E592621}" type="pres">
      <dgm:prSet presAssocID="{8EE5811B-4360-4811-88A8-B8B33BFE2008}" presName="tx1" presStyleLbl="revTx" presStyleIdx="4" presStyleCnt="8"/>
      <dgm:spPr/>
    </dgm:pt>
    <dgm:pt modelId="{9EAFB969-FD99-DB42-888A-B003565E4A1D}" type="pres">
      <dgm:prSet presAssocID="{8EE5811B-4360-4811-88A8-B8B33BFE2008}" presName="vert1" presStyleCnt="0"/>
      <dgm:spPr/>
    </dgm:pt>
    <dgm:pt modelId="{1257C4EA-1F3D-1642-B65D-39665C02ADEB}" type="pres">
      <dgm:prSet presAssocID="{BB7A33F3-8A18-A844-AA34-1B310642663E}" presName="thickLine" presStyleLbl="alignNode1" presStyleIdx="5" presStyleCnt="8"/>
      <dgm:spPr/>
    </dgm:pt>
    <dgm:pt modelId="{6509409D-4CA9-454B-AF69-542DC0274FA9}" type="pres">
      <dgm:prSet presAssocID="{BB7A33F3-8A18-A844-AA34-1B310642663E}" presName="horz1" presStyleCnt="0"/>
      <dgm:spPr/>
    </dgm:pt>
    <dgm:pt modelId="{36510B40-CD6F-CA40-9110-CFD9E3D6FD4F}" type="pres">
      <dgm:prSet presAssocID="{BB7A33F3-8A18-A844-AA34-1B310642663E}" presName="tx1" presStyleLbl="revTx" presStyleIdx="5" presStyleCnt="8"/>
      <dgm:spPr/>
    </dgm:pt>
    <dgm:pt modelId="{B9B3755E-EA62-A14C-8E38-A20A4BCC4455}" type="pres">
      <dgm:prSet presAssocID="{BB7A33F3-8A18-A844-AA34-1B310642663E}" presName="vert1" presStyleCnt="0"/>
      <dgm:spPr/>
    </dgm:pt>
    <dgm:pt modelId="{E42D45DF-410E-1B48-86CE-C864268265CA}" type="pres">
      <dgm:prSet presAssocID="{1B390509-EC3E-B54F-8E2C-780E210CF213}" presName="thickLine" presStyleLbl="alignNode1" presStyleIdx="6" presStyleCnt="8"/>
      <dgm:spPr/>
    </dgm:pt>
    <dgm:pt modelId="{7F84E3A0-33F8-AD44-A5DF-17922C913BB7}" type="pres">
      <dgm:prSet presAssocID="{1B390509-EC3E-B54F-8E2C-780E210CF213}" presName="horz1" presStyleCnt="0"/>
      <dgm:spPr/>
    </dgm:pt>
    <dgm:pt modelId="{871AD180-9A82-1D47-B88E-2A59004BF49A}" type="pres">
      <dgm:prSet presAssocID="{1B390509-EC3E-B54F-8E2C-780E210CF213}" presName="tx1" presStyleLbl="revTx" presStyleIdx="6" presStyleCnt="8"/>
      <dgm:spPr/>
    </dgm:pt>
    <dgm:pt modelId="{39023918-EA3B-CD42-9781-C70251DCEBCF}" type="pres">
      <dgm:prSet presAssocID="{1B390509-EC3E-B54F-8E2C-780E210CF213}" presName="vert1" presStyleCnt="0"/>
      <dgm:spPr/>
    </dgm:pt>
    <dgm:pt modelId="{3A67CC4B-BC70-DF41-B37B-E626F27B02B6}" type="pres">
      <dgm:prSet presAssocID="{16D4E593-F9F9-4D7B-99E8-3727768D505B}" presName="thickLine" presStyleLbl="alignNode1" presStyleIdx="7" presStyleCnt="8"/>
      <dgm:spPr/>
    </dgm:pt>
    <dgm:pt modelId="{25067944-914E-CD42-83AC-836405C8CD72}" type="pres">
      <dgm:prSet presAssocID="{16D4E593-F9F9-4D7B-99E8-3727768D505B}" presName="horz1" presStyleCnt="0"/>
      <dgm:spPr/>
    </dgm:pt>
    <dgm:pt modelId="{37B0347D-CE46-D64C-980C-114B126DDF9C}" type="pres">
      <dgm:prSet presAssocID="{16D4E593-F9F9-4D7B-99E8-3727768D505B}" presName="tx1" presStyleLbl="revTx" presStyleIdx="7" presStyleCnt="8"/>
      <dgm:spPr/>
    </dgm:pt>
    <dgm:pt modelId="{8E3E6925-1C6E-CB4F-8011-D053DB1EEA64}" type="pres">
      <dgm:prSet presAssocID="{16D4E593-F9F9-4D7B-99E8-3727768D505B}" presName="vert1" presStyleCnt="0"/>
      <dgm:spPr/>
    </dgm:pt>
  </dgm:ptLst>
  <dgm:cxnLst>
    <dgm:cxn modelId="{DC63FC12-62FD-4740-B714-370D5F78FE8A}" srcId="{4F9DB469-7370-4CA6-98A8-AC8E627F16F4}" destId="{4D250D1E-4149-4989-8738-44C2C400E01B}" srcOrd="1" destOrd="0" parTransId="{76284A26-FBBA-46A6-9693-E6EE576BE8EA}" sibTransId="{19C1666D-71E1-455F-9F13-2E43B3E2F1D2}"/>
    <dgm:cxn modelId="{2589691B-05F8-4CDB-A669-B6DC82DD8554}" srcId="{4F9DB469-7370-4CA6-98A8-AC8E627F16F4}" destId="{CF7D3594-6C2C-42BB-AF9A-6D96BBF5569E}" srcOrd="3" destOrd="0" parTransId="{4FB3D961-64DB-4BA4-AAEC-DCFF17D5BA0D}" sibTransId="{81152519-8234-411B-9038-CCE626EB5CF6}"/>
    <dgm:cxn modelId="{F7BCAB1B-1ED2-3B47-A377-D4535BEE24B3}" srcId="{4F9DB469-7370-4CA6-98A8-AC8E627F16F4}" destId="{BB7A33F3-8A18-A844-AA34-1B310642663E}" srcOrd="5" destOrd="0" parTransId="{4D006F67-80D1-7E47-AB33-3D3507C1CDAB}" sibTransId="{7AB2A29D-57AF-3D4A-BACC-5D3657B9F6D7}"/>
    <dgm:cxn modelId="{203A1E3F-5BFC-4630-A24E-B2B0218BDD67}" srcId="{4F9DB469-7370-4CA6-98A8-AC8E627F16F4}" destId="{8EE5811B-4360-4811-88A8-B8B33BFE2008}" srcOrd="4" destOrd="0" parTransId="{CF1FB030-AA06-46E6-B216-BF63DF321B45}" sibTransId="{858F2267-8D3C-49D3-8926-F32E0F175F4F}"/>
    <dgm:cxn modelId="{2E1E1E65-320D-5146-8BF2-1C92FC800965}" type="presOf" srcId="{4F9DB469-7370-4CA6-98A8-AC8E627F16F4}" destId="{541AA81C-35DD-5647-BD21-846AE3A2F324}" srcOrd="0" destOrd="0" presId="urn:microsoft.com/office/officeart/2008/layout/LinedList"/>
    <dgm:cxn modelId="{FABB1E68-612B-3349-AA01-83D1D5707406}" type="presOf" srcId="{1B390509-EC3E-B54F-8E2C-780E210CF213}" destId="{871AD180-9A82-1D47-B88E-2A59004BF49A}" srcOrd="0" destOrd="0" presId="urn:microsoft.com/office/officeart/2008/layout/LinedList"/>
    <dgm:cxn modelId="{8CFB174A-DF25-A64C-977B-9507B61963EE}" srcId="{4F9DB469-7370-4CA6-98A8-AC8E627F16F4}" destId="{1B390509-EC3E-B54F-8E2C-780E210CF213}" srcOrd="6" destOrd="0" parTransId="{3BE71D66-DA54-054C-BCF6-E8D29BCCF764}" sibTransId="{805B35A4-461A-4E4A-B79B-1AC103A291AA}"/>
    <dgm:cxn modelId="{1626EE6D-80B3-4FE3-BBA5-547F718F138D}" srcId="{4F9DB469-7370-4CA6-98A8-AC8E627F16F4}" destId="{04999ED7-F9BF-4E46-916F-07B59B17DDFC}" srcOrd="0" destOrd="0" parTransId="{06666A9C-A2D5-4536-9043-1C7DBD601F3E}" sibTransId="{70A8930A-4534-4DC1-9400-CFB9AE207416}"/>
    <dgm:cxn modelId="{A106BE71-72CA-D54D-9AA6-E47E6EB9B112}" type="presOf" srcId="{4D250D1E-4149-4989-8738-44C2C400E01B}" destId="{CD3B1888-42F5-7341-8F05-4784A91AE580}" srcOrd="0" destOrd="0" presId="urn:microsoft.com/office/officeart/2008/layout/LinedList"/>
    <dgm:cxn modelId="{D4D9A279-3610-3040-A956-139478633A34}" type="presOf" srcId="{04999ED7-F9BF-4E46-916F-07B59B17DDFC}" destId="{F790D021-B3A1-5B4C-AF94-73DA8174E90C}" srcOrd="0" destOrd="0" presId="urn:microsoft.com/office/officeart/2008/layout/LinedList"/>
    <dgm:cxn modelId="{42235F87-DBA0-5942-8670-17E2A79FA7B7}" type="presOf" srcId="{16D4E593-F9F9-4D7B-99E8-3727768D505B}" destId="{37B0347D-CE46-D64C-980C-114B126DDF9C}" srcOrd="0" destOrd="0" presId="urn:microsoft.com/office/officeart/2008/layout/LinedList"/>
    <dgm:cxn modelId="{AC53368D-3363-E644-B000-7F95E574D02E}" type="presOf" srcId="{BB7A33F3-8A18-A844-AA34-1B310642663E}" destId="{36510B40-CD6F-CA40-9110-CFD9E3D6FD4F}" srcOrd="0" destOrd="0" presId="urn:microsoft.com/office/officeart/2008/layout/LinedList"/>
    <dgm:cxn modelId="{6FA247A2-500B-734F-ADC8-6038684C0B1D}" srcId="{4F9DB469-7370-4CA6-98A8-AC8E627F16F4}" destId="{18FD52BD-ACAD-1B40-9C5C-57A7EC8278DB}" srcOrd="2" destOrd="0" parTransId="{F00AB670-C52B-904A-AD03-70F98B7B2260}" sibTransId="{6A8DBF51-255E-CB4F-B872-C90A870FD0CD}"/>
    <dgm:cxn modelId="{36FB63C0-B0AD-0C42-9870-957EDF3F8CD4}" type="presOf" srcId="{18FD52BD-ACAD-1B40-9C5C-57A7EC8278DB}" destId="{B20CEC39-8512-C343-8BB8-117915D5B4FD}" srcOrd="0" destOrd="0" presId="urn:microsoft.com/office/officeart/2008/layout/LinedList"/>
    <dgm:cxn modelId="{8B70E8CA-8BBD-4A7A-8652-05B18046CB0B}" srcId="{4F9DB469-7370-4CA6-98A8-AC8E627F16F4}" destId="{16D4E593-F9F9-4D7B-99E8-3727768D505B}" srcOrd="7" destOrd="0" parTransId="{BFF97C53-2471-4655-A873-4666EEDD9819}" sibTransId="{83FC8438-6CBB-4A30-9B3B-22C0339D3A10}"/>
    <dgm:cxn modelId="{973280F1-54F2-9E4D-A352-453CA4C672C7}" type="presOf" srcId="{8EE5811B-4360-4811-88A8-B8B33BFE2008}" destId="{8D72B228-D75A-9C42-AD80-A98F5E592621}" srcOrd="0" destOrd="0" presId="urn:microsoft.com/office/officeart/2008/layout/LinedList"/>
    <dgm:cxn modelId="{595960F4-6325-A24F-AC87-E8511F6EB61A}" type="presOf" srcId="{CF7D3594-6C2C-42BB-AF9A-6D96BBF5569E}" destId="{2554A9A7-AADD-3049-8C58-B58FE529C7E6}" srcOrd="0" destOrd="0" presId="urn:microsoft.com/office/officeart/2008/layout/LinedList"/>
    <dgm:cxn modelId="{FDD681FF-2CD9-A84F-9BCD-B0F4B9CCCE41}" type="presParOf" srcId="{541AA81C-35DD-5647-BD21-846AE3A2F324}" destId="{DBD713D3-8A7A-6F4E-804B-4B1999085EB3}" srcOrd="0" destOrd="0" presId="urn:microsoft.com/office/officeart/2008/layout/LinedList"/>
    <dgm:cxn modelId="{810F8676-B966-8A49-9F1D-6A8DD81FCB34}" type="presParOf" srcId="{541AA81C-35DD-5647-BD21-846AE3A2F324}" destId="{44365071-DDB7-E34E-A05F-02401D2A8395}" srcOrd="1" destOrd="0" presId="urn:microsoft.com/office/officeart/2008/layout/LinedList"/>
    <dgm:cxn modelId="{806A79E3-DE5B-D84A-B17D-4E0B2BB3158B}" type="presParOf" srcId="{44365071-DDB7-E34E-A05F-02401D2A8395}" destId="{F790D021-B3A1-5B4C-AF94-73DA8174E90C}" srcOrd="0" destOrd="0" presId="urn:microsoft.com/office/officeart/2008/layout/LinedList"/>
    <dgm:cxn modelId="{D06CC68F-7BBA-7747-B583-42BD328CC3E8}" type="presParOf" srcId="{44365071-DDB7-E34E-A05F-02401D2A8395}" destId="{EA5A7588-970C-CF49-A0FA-AA8D8DFF12C2}" srcOrd="1" destOrd="0" presId="urn:microsoft.com/office/officeart/2008/layout/LinedList"/>
    <dgm:cxn modelId="{4F5AE853-51C5-E645-AF78-731773787326}" type="presParOf" srcId="{541AA81C-35DD-5647-BD21-846AE3A2F324}" destId="{9A54A903-9137-7941-8B4E-7816C959639E}" srcOrd="2" destOrd="0" presId="urn:microsoft.com/office/officeart/2008/layout/LinedList"/>
    <dgm:cxn modelId="{2C21A434-5EBB-A943-9003-E59377D6B2FB}" type="presParOf" srcId="{541AA81C-35DD-5647-BD21-846AE3A2F324}" destId="{FB0DC963-01C4-D14A-98E5-1FFDC82AE797}" srcOrd="3" destOrd="0" presId="urn:microsoft.com/office/officeart/2008/layout/LinedList"/>
    <dgm:cxn modelId="{47E0151D-853F-1445-B399-D57B1203C0C6}" type="presParOf" srcId="{FB0DC963-01C4-D14A-98E5-1FFDC82AE797}" destId="{CD3B1888-42F5-7341-8F05-4784A91AE580}" srcOrd="0" destOrd="0" presId="urn:microsoft.com/office/officeart/2008/layout/LinedList"/>
    <dgm:cxn modelId="{183EFD1F-5DA3-DF4C-9C6E-D533EA76A3D5}" type="presParOf" srcId="{FB0DC963-01C4-D14A-98E5-1FFDC82AE797}" destId="{10A9D0CD-A7DE-D844-9682-F30C4F250B2B}" srcOrd="1" destOrd="0" presId="urn:microsoft.com/office/officeart/2008/layout/LinedList"/>
    <dgm:cxn modelId="{0E7DFBEA-805F-424A-BC4F-0AFCE4BF4EE1}" type="presParOf" srcId="{541AA81C-35DD-5647-BD21-846AE3A2F324}" destId="{2002FB5E-4347-6A46-AACA-D73FA86F618A}" srcOrd="4" destOrd="0" presId="urn:microsoft.com/office/officeart/2008/layout/LinedList"/>
    <dgm:cxn modelId="{0216B16D-C003-BF4A-A1C1-840DC0026623}" type="presParOf" srcId="{541AA81C-35DD-5647-BD21-846AE3A2F324}" destId="{0C8A1CFE-5C31-B14D-A10D-C56EFDF5D439}" srcOrd="5" destOrd="0" presId="urn:microsoft.com/office/officeart/2008/layout/LinedList"/>
    <dgm:cxn modelId="{C089A589-12BF-5C44-83B2-1A262512DCCD}" type="presParOf" srcId="{0C8A1CFE-5C31-B14D-A10D-C56EFDF5D439}" destId="{B20CEC39-8512-C343-8BB8-117915D5B4FD}" srcOrd="0" destOrd="0" presId="urn:microsoft.com/office/officeart/2008/layout/LinedList"/>
    <dgm:cxn modelId="{AE75489B-A1AC-E646-AE75-24DFF2D232BE}" type="presParOf" srcId="{0C8A1CFE-5C31-B14D-A10D-C56EFDF5D439}" destId="{13026A0F-9C04-754F-B786-8B4643B4CEE4}" srcOrd="1" destOrd="0" presId="urn:microsoft.com/office/officeart/2008/layout/LinedList"/>
    <dgm:cxn modelId="{2BA8C0E3-2F5F-EF4F-AE2D-D584954D896F}" type="presParOf" srcId="{541AA81C-35DD-5647-BD21-846AE3A2F324}" destId="{D7DD8AF3-2B48-4A41-AADE-9F5E2B1F27A0}" srcOrd="6" destOrd="0" presId="urn:microsoft.com/office/officeart/2008/layout/LinedList"/>
    <dgm:cxn modelId="{0E657544-E6B1-1640-B685-C17377A556C7}" type="presParOf" srcId="{541AA81C-35DD-5647-BD21-846AE3A2F324}" destId="{81F9A88C-12BA-6448-9018-9DF6422BE86C}" srcOrd="7" destOrd="0" presId="urn:microsoft.com/office/officeart/2008/layout/LinedList"/>
    <dgm:cxn modelId="{C22758F8-9492-4A4C-B566-08218362E2D8}" type="presParOf" srcId="{81F9A88C-12BA-6448-9018-9DF6422BE86C}" destId="{2554A9A7-AADD-3049-8C58-B58FE529C7E6}" srcOrd="0" destOrd="0" presId="urn:microsoft.com/office/officeart/2008/layout/LinedList"/>
    <dgm:cxn modelId="{72E0974E-943A-5B42-BD80-FB4323AE7CA2}" type="presParOf" srcId="{81F9A88C-12BA-6448-9018-9DF6422BE86C}" destId="{0433957A-86C2-5442-B641-867B4107B0A6}" srcOrd="1" destOrd="0" presId="urn:microsoft.com/office/officeart/2008/layout/LinedList"/>
    <dgm:cxn modelId="{4EA362C6-5B9E-AF4C-9936-F5487F6B7252}" type="presParOf" srcId="{541AA81C-35DD-5647-BD21-846AE3A2F324}" destId="{E953A3D7-6E27-3446-97D4-E38940427058}" srcOrd="8" destOrd="0" presId="urn:microsoft.com/office/officeart/2008/layout/LinedList"/>
    <dgm:cxn modelId="{EC408D90-98D7-954A-B577-0815F42D8767}" type="presParOf" srcId="{541AA81C-35DD-5647-BD21-846AE3A2F324}" destId="{686F72B3-47DF-5D4F-9F5C-F96344E4E7E2}" srcOrd="9" destOrd="0" presId="urn:microsoft.com/office/officeart/2008/layout/LinedList"/>
    <dgm:cxn modelId="{03E21D21-350F-B544-8078-E44DA9C3EB6D}" type="presParOf" srcId="{686F72B3-47DF-5D4F-9F5C-F96344E4E7E2}" destId="{8D72B228-D75A-9C42-AD80-A98F5E592621}" srcOrd="0" destOrd="0" presId="urn:microsoft.com/office/officeart/2008/layout/LinedList"/>
    <dgm:cxn modelId="{F6FF0BB4-9C2A-804D-A9BC-773AE46A97C5}" type="presParOf" srcId="{686F72B3-47DF-5D4F-9F5C-F96344E4E7E2}" destId="{9EAFB969-FD99-DB42-888A-B003565E4A1D}" srcOrd="1" destOrd="0" presId="urn:microsoft.com/office/officeart/2008/layout/LinedList"/>
    <dgm:cxn modelId="{2DC46CC0-3A44-6C48-A6D1-5B880FD7DB97}" type="presParOf" srcId="{541AA81C-35DD-5647-BD21-846AE3A2F324}" destId="{1257C4EA-1F3D-1642-B65D-39665C02ADEB}" srcOrd="10" destOrd="0" presId="urn:microsoft.com/office/officeart/2008/layout/LinedList"/>
    <dgm:cxn modelId="{1868F13F-2017-9B41-83D2-4EF99C5DE12E}" type="presParOf" srcId="{541AA81C-35DD-5647-BD21-846AE3A2F324}" destId="{6509409D-4CA9-454B-AF69-542DC0274FA9}" srcOrd="11" destOrd="0" presId="urn:microsoft.com/office/officeart/2008/layout/LinedList"/>
    <dgm:cxn modelId="{63FB8744-618C-A747-87C6-A67D57C458B1}" type="presParOf" srcId="{6509409D-4CA9-454B-AF69-542DC0274FA9}" destId="{36510B40-CD6F-CA40-9110-CFD9E3D6FD4F}" srcOrd="0" destOrd="0" presId="urn:microsoft.com/office/officeart/2008/layout/LinedList"/>
    <dgm:cxn modelId="{ACC548C9-51D7-C344-A42D-531974EBE636}" type="presParOf" srcId="{6509409D-4CA9-454B-AF69-542DC0274FA9}" destId="{B9B3755E-EA62-A14C-8E38-A20A4BCC4455}" srcOrd="1" destOrd="0" presId="urn:microsoft.com/office/officeart/2008/layout/LinedList"/>
    <dgm:cxn modelId="{36E8D2E4-E8AB-7A4D-83DE-79FBE12B127F}" type="presParOf" srcId="{541AA81C-35DD-5647-BD21-846AE3A2F324}" destId="{E42D45DF-410E-1B48-86CE-C864268265CA}" srcOrd="12" destOrd="0" presId="urn:microsoft.com/office/officeart/2008/layout/LinedList"/>
    <dgm:cxn modelId="{6D2228F3-1DCE-A444-B310-4EC6E30DFA98}" type="presParOf" srcId="{541AA81C-35DD-5647-BD21-846AE3A2F324}" destId="{7F84E3A0-33F8-AD44-A5DF-17922C913BB7}" srcOrd="13" destOrd="0" presId="urn:microsoft.com/office/officeart/2008/layout/LinedList"/>
    <dgm:cxn modelId="{9893FF3D-A8BC-DC4D-AE26-344277CE21B6}" type="presParOf" srcId="{7F84E3A0-33F8-AD44-A5DF-17922C913BB7}" destId="{871AD180-9A82-1D47-B88E-2A59004BF49A}" srcOrd="0" destOrd="0" presId="urn:microsoft.com/office/officeart/2008/layout/LinedList"/>
    <dgm:cxn modelId="{95930233-046F-4849-955B-8C6DFB480F84}" type="presParOf" srcId="{7F84E3A0-33F8-AD44-A5DF-17922C913BB7}" destId="{39023918-EA3B-CD42-9781-C70251DCEBCF}" srcOrd="1" destOrd="0" presId="urn:microsoft.com/office/officeart/2008/layout/LinedList"/>
    <dgm:cxn modelId="{2FB09FC6-8C64-5546-8E1C-A91FE7C43B3F}" type="presParOf" srcId="{541AA81C-35DD-5647-BD21-846AE3A2F324}" destId="{3A67CC4B-BC70-DF41-B37B-E626F27B02B6}" srcOrd="14" destOrd="0" presId="urn:microsoft.com/office/officeart/2008/layout/LinedList"/>
    <dgm:cxn modelId="{293CC483-CE67-FE4D-900A-1E2B087DC1A9}" type="presParOf" srcId="{541AA81C-35DD-5647-BD21-846AE3A2F324}" destId="{25067944-914E-CD42-83AC-836405C8CD72}" srcOrd="15" destOrd="0" presId="urn:microsoft.com/office/officeart/2008/layout/LinedList"/>
    <dgm:cxn modelId="{46001FD0-7024-954B-91CB-0E2FFF48025F}" type="presParOf" srcId="{25067944-914E-CD42-83AC-836405C8CD72}" destId="{37B0347D-CE46-D64C-980C-114B126DDF9C}" srcOrd="0" destOrd="0" presId="urn:microsoft.com/office/officeart/2008/layout/LinedList"/>
    <dgm:cxn modelId="{E6FDEEA0-0FF9-C74E-B82E-D765E70A679E}" type="presParOf" srcId="{25067944-914E-CD42-83AC-836405C8CD72}" destId="{8E3E6925-1C6E-CB4F-8011-D053DB1EEA6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D741C30-56E2-9C4A-A361-9DCAC946E2D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C519FDCA-55CA-C140-B3C8-22E0E566CB85}">
      <dgm:prSet/>
      <dgm:spPr/>
      <dgm:t>
        <a:bodyPr/>
        <a:lstStyle/>
        <a:p>
          <a:r>
            <a:rPr lang="en-GB"/>
            <a:t>S. 108: Qualifying Period reduced to six months.</a:t>
          </a:r>
        </a:p>
      </dgm:t>
    </dgm:pt>
    <dgm:pt modelId="{A0620F08-3642-A040-8622-C483C99F9FDF}" type="parTrans" cxnId="{B1B1B4F7-FDAA-2F49-86FA-0F1662528DF7}">
      <dgm:prSet/>
      <dgm:spPr/>
      <dgm:t>
        <a:bodyPr/>
        <a:lstStyle/>
        <a:p>
          <a:endParaRPr lang="en-GB"/>
        </a:p>
      </dgm:t>
    </dgm:pt>
    <dgm:pt modelId="{C984A972-9E4D-4B4B-A216-2532F16FC3BE}" type="sibTrans" cxnId="{B1B1B4F7-FDAA-2F49-86FA-0F1662528DF7}">
      <dgm:prSet/>
      <dgm:spPr/>
      <dgm:t>
        <a:bodyPr/>
        <a:lstStyle/>
        <a:p>
          <a:endParaRPr lang="en-GB"/>
        </a:p>
      </dgm:t>
    </dgm:pt>
    <dgm:pt modelId="{7276F21E-A9A1-B643-9377-8C464B94CEBE}">
      <dgm:prSet/>
      <dgm:spPr/>
      <dgm:t>
        <a:bodyPr/>
        <a:lstStyle/>
        <a:p>
          <a:r>
            <a:rPr lang="en-GB"/>
            <a:t>S. 124: Compensatory limits removed.</a:t>
          </a:r>
        </a:p>
      </dgm:t>
    </dgm:pt>
    <dgm:pt modelId="{90DE8385-FC70-0143-9F3E-964CB7A88CF6}" type="parTrans" cxnId="{DC6CC236-18A6-6D4D-9BB4-71A38C2487C4}">
      <dgm:prSet/>
      <dgm:spPr/>
      <dgm:t>
        <a:bodyPr/>
        <a:lstStyle/>
        <a:p>
          <a:endParaRPr lang="en-GB"/>
        </a:p>
      </dgm:t>
    </dgm:pt>
    <dgm:pt modelId="{42980E93-9CD9-964B-AFAD-6FC6687541F7}" type="sibTrans" cxnId="{DC6CC236-18A6-6D4D-9BB4-71A38C2487C4}">
      <dgm:prSet/>
      <dgm:spPr/>
      <dgm:t>
        <a:bodyPr/>
        <a:lstStyle/>
        <a:p>
          <a:endParaRPr lang="en-GB"/>
        </a:p>
      </dgm:t>
    </dgm:pt>
    <dgm:pt modelId="{614EE013-E57E-8041-8BE1-F58A5CFC12D1}">
      <dgm:prSet/>
      <dgm:spPr/>
      <dgm:t>
        <a:bodyPr/>
        <a:lstStyle/>
        <a:p>
          <a:r>
            <a:rPr lang="en-GB" dirty="0"/>
            <a:t>S. 209: SOS power to amend removed for s 108.</a:t>
          </a:r>
        </a:p>
      </dgm:t>
    </dgm:pt>
    <dgm:pt modelId="{3D37DFB0-99CE-684E-8A79-F6240685099F}" type="parTrans" cxnId="{34B32059-B6E2-2E49-A2D4-A8E5192DEE81}">
      <dgm:prSet/>
      <dgm:spPr/>
      <dgm:t>
        <a:bodyPr/>
        <a:lstStyle/>
        <a:p>
          <a:endParaRPr lang="en-GB"/>
        </a:p>
      </dgm:t>
    </dgm:pt>
    <dgm:pt modelId="{0BB22F95-4B77-DA44-9A67-A4790EDFF642}" type="sibTrans" cxnId="{34B32059-B6E2-2E49-A2D4-A8E5192DEE81}">
      <dgm:prSet/>
      <dgm:spPr/>
      <dgm:t>
        <a:bodyPr/>
        <a:lstStyle/>
        <a:p>
          <a:endParaRPr lang="en-GB"/>
        </a:p>
      </dgm:t>
    </dgm:pt>
    <dgm:pt modelId="{BFD35E55-BB23-9546-91F3-05C195F9BF33}" type="pres">
      <dgm:prSet presAssocID="{2D741C30-56E2-9C4A-A361-9DCAC946E2DF}" presName="linear" presStyleCnt="0">
        <dgm:presLayoutVars>
          <dgm:dir/>
          <dgm:animLvl val="lvl"/>
          <dgm:resizeHandles val="exact"/>
        </dgm:presLayoutVars>
      </dgm:prSet>
      <dgm:spPr/>
    </dgm:pt>
    <dgm:pt modelId="{0925BEF5-3DF6-6449-B7ED-2CC079636885}" type="pres">
      <dgm:prSet presAssocID="{C519FDCA-55CA-C140-B3C8-22E0E566CB85}" presName="parentLin" presStyleCnt="0"/>
      <dgm:spPr/>
    </dgm:pt>
    <dgm:pt modelId="{2CF39266-6B19-384F-9C52-866E233A0B0D}" type="pres">
      <dgm:prSet presAssocID="{C519FDCA-55CA-C140-B3C8-22E0E566CB85}" presName="parentLeftMargin" presStyleLbl="node1" presStyleIdx="0" presStyleCnt="3"/>
      <dgm:spPr/>
    </dgm:pt>
    <dgm:pt modelId="{E5F7808B-FBD2-1146-A453-CD7017660FB7}" type="pres">
      <dgm:prSet presAssocID="{C519FDCA-55CA-C140-B3C8-22E0E566CB85}" presName="parentText" presStyleLbl="node1" presStyleIdx="0" presStyleCnt="3">
        <dgm:presLayoutVars>
          <dgm:chMax val="0"/>
          <dgm:bulletEnabled val="1"/>
        </dgm:presLayoutVars>
      </dgm:prSet>
      <dgm:spPr/>
    </dgm:pt>
    <dgm:pt modelId="{2D67DD65-4DA0-8742-B2DA-9D2D9B7332A8}" type="pres">
      <dgm:prSet presAssocID="{C519FDCA-55CA-C140-B3C8-22E0E566CB85}" presName="negativeSpace" presStyleCnt="0"/>
      <dgm:spPr/>
    </dgm:pt>
    <dgm:pt modelId="{6983FA9D-85ED-1D4B-8B0E-44A1ECBCB2A8}" type="pres">
      <dgm:prSet presAssocID="{C519FDCA-55CA-C140-B3C8-22E0E566CB85}" presName="childText" presStyleLbl="conFgAcc1" presStyleIdx="0" presStyleCnt="3">
        <dgm:presLayoutVars>
          <dgm:bulletEnabled val="1"/>
        </dgm:presLayoutVars>
      </dgm:prSet>
      <dgm:spPr/>
    </dgm:pt>
    <dgm:pt modelId="{4FC62309-19F1-AA45-8A94-1D929902CD4B}" type="pres">
      <dgm:prSet presAssocID="{C984A972-9E4D-4B4B-A216-2532F16FC3BE}" presName="spaceBetweenRectangles" presStyleCnt="0"/>
      <dgm:spPr/>
    </dgm:pt>
    <dgm:pt modelId="{A0FC2CE7-ED81-3E46-9E56-5B72BC06D932}" type="pres">
      <dgm:prSet presAssocID="{7276F21E-A9A1-B643-9377-8C464B94CEBE}" presName="parentLin" presStyleCnt="0"/>
      <dgm:spPr/>
    </dgm:pt>
    <dgm:pt modelId="{B85E8E95-5646-D34D-BDBD-802725368C16}" type="pres">
      <dgm:prSet presAssocID="{7276F21E-A9A1-B643-9377-8C464B94CEBE}" presName="parentLeftMargin" presStyleLbl="node1" presStyleIdx="0" presStyleCnt="3"/>
      <dgm:spPr/>
    </dgm:pt>
    <dgm:pt modelId="{29308358-1C90-B54A-B5F2-3FD185216AD6}" type="pres">
      <dgm:prSet presAssocID="{7276F21E-A9A1-B643-9377-8C464B94CEBE}" presName="parentText" presStyleLbl="node1" presStyleIdx="1" presStyleCnt="3">
        <dgm:presLayoutVars>
          <dgm:chMax val="0"/>
          <dgm:bulletEnabled val="1"/>
        </dgm:presLayoutVars>
      </dgm:prSet>
      <dgm:spPr/>
    </dgm:pt>
    <dgm:pt modelId="{834847AA-AC65-FA41-A519-4737A3CF36D1}" type="pres">
      <dgm:prSet presAssocID="{7276F21E-A9A1-B643-9377-8C464B94CEBE}" presName="negativeSpace" presStyleCnt="0"/>
      <dgm:spPr/>
    </dgm:pt>
    <dgm:pt modelId="{926E050C-C490-3A46-8812-158AE7DF9350}" type="pres">
      <dgm:prSet presAssocID="{7276F21E-A9A1-B643-9377-8C464B94CEBE}" presName="childText" presStyleLbl="conFgAcc1" presStyleIdx="1" presStyleCnt="3">
        <dgm:presLayoutVars>
          <dgm:bulletEnabled val="1"/>
        </dgm:presLayoutVars>
      </dgm:prSet>
      <dgm:spPr/>
    </dgm:pt>
    <dgm:pt modelId="{3081664F-20E3-E84C-93B8-EF07F6864461}" type="pres">
      <dgm:prSet presAssocID="{42980E93-9CD9-964B-AFAD-6FC6687541F7}" presName="spaceBetweenRectangles" presStyleCnt="0"/>
      <dgm:spPr/>
    </dgm:pt>
    <dgm:pt modelId="{09443C88-C0E4-094B-84AA-3DF5B41CD4A9}" type="pres">
      <dgm:prSet presAssocID="{614EE013-E57E-8041-8BE1-F58A5CFC12D1}" presName="parentLin" presStyleCnt="0"/>
      <dgm:spPr/>
    </dgm:pt>
    <dgm:pt modelId="{F4377A25-D093-8846-BE8A-F1A9C9794A2A}" type="pres">
      <dgm:prSet presAssocID="{614EE013-E57E-8041-8BE1-F58A5CFC12D1}" presName="parentLeftMargin" presStyleLbl="node1" presStyleIdx="1" presStyleCnt="3"/>
      <dgm:spPr/>
    </dgm:pt>
    <dgm:pt modelId="{3F4FEFBC-A536-9B4B-AB06-6DCA20260AB4}" type="pres">
      <dgm:prSet presAssocID="{614EE013-E57E-8041-8BE1-F58A5CFC12D1}" presName="parentText" presStyleLbl="node1" presStyleIdx="2" presStyleCnt="3">
        <dgm:presLayoutVars>
          <dgm:chMax val="0"/>
          <dgm:bulletEnabled val="1"/>
        </dgm:presLayoutVars>
      </dgm:prSet>
      <dgm:spPr/>
    </dgm:pt>
    <dgm:pt modelId="{9CAA35A0-A83E-0247-B263-8E9F9A6F988C}" type="pres">
      <dgm:prSet presAssocID="{614EE013-E57E-8041-8BE1-F58A5CFC12D1}" presName="negativeSpace" presStyleCnt="0"/>
      <dgm:spPr/>
    </dgm:pt>
    <dgm:pt modelId="{8CD37A0B-6A3C-4647-9BB0-DBEEC8019EE5}" type="pres">
      <dgm:prSet presAssocID="{614EE013-E57E-8041-8BE1-F58A5CFC12D1}" presName="childText" presStyleLbl="conFgAcc1" presStyleIdx="2" presStyleCnt="3">
        <dgm:presLayoutVars>
          <dgm:bulletEnabled val="1"/>
        </dgm:presLayoutVars>
      </dgm:prSet>
      <dgm:spPr/>
    </dgm:pt>
  </dgm:ptLst>
  <dgm:cxnLst>
    <dgm:cxn modelId="{DC6CC236-18A6-6D4D-9BB4-71A38C2487C4}" srcId="{2D741C30-56E2-9C4A-A361-9DCAC946E2DF}" destId="{7276F21E-A9A1-B643-9377-8C464B94CEBE}" srcOrd="1" destOrd="0" parTransId="{90DE8385-FC70-0143-9F3E-964CB7A88CF6}" sibTransId="{42980E93-9CD9-964B-AFAD-6FC6687541F7}"/>
    <dgm:cxn modelId="{9064E83B-F8CD-D94B-BDB9-FDB25CC8CEE7}" type="presOf" srcId="{614EE013-E57E-8041-8BE1-F58A5CFC12D1}" destId="{F4377A25-D093-8846-BE8A-F1A9C9794A2A}" srcOrd="0" destOrd="0" presId="urn:microsoft.com/office/officeart/2005/8/layout/list1"/>
    <dgm:cxn modelId="{12B3983D-EDAD-144D-8D61-5C6EFA9C39D5}" type="presOf" srcId="{7276F21E-A9A1-B643-9377-8C464B94CEBE}" destId="{B85E8E95-5646-D34D-BDBD-802725368C16}" srcOrd="0" destOrd="0" presId="urn:microsoft.com/office/officeart/2005/8/layout/list1"/>
    <dgm:cxn modelId="{70445F6C-92D0-674C-BB21-A58F684E34A3}" type="presOf" srcId="{C519FDCA-55CA-C140-B3C8-22E0E566CB85}" destId="{2CF39266-6B19-384F-9C52-866E233A0B0D}" srcOrd="0" destOrd="0" presId="urn:microsoft.com/office/officeart/2005/8/layout/list1"/>
    <dgm:cxn modelId="{0749A056-BDB0-1940-BDA0-E466F7B8F9D1}" type="presOf" srcId="{614EE013-E57E-8041-8BE1-F58A5CFC12D1}" destId="{3F4FEFBC-A536-9B4B-AB06-6DCA20260AB4}" srcOrd="1" destOrd="0" presId="urn:microsoft.com/office/officeart/2005/8/layout/list1"/>
    <dgm:cxn modelId="{34B32059-B6E2-2E49-A2D4-A8E5192DEE81}" srcId="{2D741C30-56E2-9C4A-A361-9DCAC946E2DF}" destId="{614EE013-E57E-8041-8BE1-F58A5CFC12D1}" srcOrd="2" destOrd="0" parTransId="{3D37DFB0-99CE-684E-8A79-F6240685099F}" sibTransId="{0BB22F95-4B77-DA44-9A67-A4790EDFF642}"/>
    <dgm:cxn modelId="{06F1685A-9DCC-3247-B5F2-5EDD76A04D7E}" type="presOf" srcId="{C519FDCA-55CA-C140-B3C8-22E0E566CB85}" destId="{E5F7808B-FBD2-1146-A453-CD7017660FB7}" srcOrd="1" destOrd="0" presId="urn:microsoft.com/office/officeart/2005/8/layout/list1"/>
    <dgm:cxn modelId="{452C778B-599F-2D4E-B83A-37439628F65C}" type="presOf" srcId="{7276F21E-A9A1-B643-9377-8C464B94CEBE}" destId="{29308358-1C90-B54A-B5F2-3FD185216AD6}" srcOrd="1" destOrd="0" presId="urn:microsoft.com/office/officeart/2005/8/layout/list1"/>
    <dgm:cxn modelId="{20B43AA8-779A-CD48-879D-EEA91B0274B6}" type="presOf" srcId="{2D741C30-56E2-9C4A-A361-9DCAC946E2DF}" destId="{BFD35E55-BB23-9546-91F3-05C195F9BF33}" srcOrd="0" destOrd="0" presId="urn:microsoft.com/office/officeart/2005/8/layout/list1"/>
    <dgm:cxn modelId="{B1B1B4F7-FDAA-2F49-86FA-0F1662528DF7}" srcId="{2D741C30-56E2-9C4A-A361-9DCAC946E2DF}" destId="{C519FDCA-55CA-C140-B3C8-22E0E566CB85}" srcOrd="0" destOrd="0" parTransId="{A0620F08-3642-A040-8622-C483C99F9FDF}" sibTransId="{C984A972-9E4D-4B4B-A216-2532F16FC3BE}"/>
    <dgm:cxn modelId="{0194351E-5950-7945-A06F-EFD6714D7B0C}" type="presParOf" srcId="{BFD35E55-BB23-9546-91F3-05C195F9BF33}" destId="{0925BEF5-3DF6-6449-B7ED-2CC079636885}" srcOrd="0" destOrd="0" presId="urn:microsoft.com/office/officeart/2005/8/layout/list1"/>
    <dgm:cxn modelId="{D1032060-E54E-1945-AC34-D293F41EF0D7}" type="presParOf" srcId="{0925BEF5-3DF6-6449-B7ED-2CC079636885}" destId="{2CF39266-6B19-384F-9C52-866E233A0B0D}" srcOrd="0" destOrd="0" presId="urn:microsoft.com/office/officeart/2005/8/layout/list1"/>
    <dgm:cxn modelId="{4DB719CE-1B46-424D-857F-E7F02C077C7E}" type="presParOf" srcId="{0925BEF5-3DF6-6449-B7ED-2CC079636885}" destId="{E5F7808B-FBD2-1146-A453-CD7017660FB7}" srcOrd="1" destOrd="0" presId="urn:microsoft.com/office/officeart/2005/8/layout/list1"/>
    <dgm:cxn modelId="{BD337378-69B7-CB4E-8678-8B39966DA128}" type="presParOf" srcId="{BFD35E55-BB23-9546-91F3-05C195F9BF33}" destId="{2D67DD65-4DA0-8742-B2DA-9D2D9B7332A8}" srcOrd="1" destOrd="0" presId="urn:microsoft.com/office/officeart/2005/8/layout/list1"/>
    <dgm:cxn modelId="{FED8FFE1-99B6-124D-A94C-E977F5121E72}" type="presParOf" srcId="{BFD35E55-BB23-9546-91F3-05C195F9BF33}" destId="{6983FA9D-85ED-1D4B-8B0E-44A1ECBCB2A8}" srcOrd="2" destOrd="0" presId="urn:microsoft.com/office/officeart/2005/8/layout/list1"/>
    <dgm:cxn modelId="{6C28D116-E0C2-AD45-9DC7-B92C7AD3D237}" type="presParOf" srcId="{BFD35E55-BB23-9546-91F3-05C195F9BF33}" destId="{4FC62309-19F1-AA45-8A94-1D929902CD4B}" srcOrd="3" destOrd="0" presId="urn:microsoft.com/office/officeart/2005/8/layout/list1"/>
    <dgm:cxn modelId="{BDD8AE00-8C91-1E41-80A3-D26C407CF56A}" type="presParOf" srcId="{BFD35E55-BB23-9546-91F3-05C195F9BF33}" destId="{A0FC2CE7-ED81-3E46-9E56-5B72BC06D932}" srcOrd="4" destOrd="0" presId="urn:microsoft.com/office/officeart/2005/8/layout/list1"/>
    <dgm:cxn modelId="{994C80BB-9A40-4D4B-8681-C9B4310E2E51}" type="presParOf" srcId="{A0FC2CE7-ED81-3E46-9E56-5B72BC06D932}" destId="{B85E8E95-5646-D34D-BDBD-802725368C16}" srcOrd="0" destOrd="0" presId="urn:microsoft.com/office/officeart/2005/8/layout/list1"/>
    <dgm:cxn modelId="{4EE1DC87-CF16-EE44-A4D3-AF1D66A64F63}" type="presParOf" srcId="{A0FC2CE7-ED81-3E46-9E56-5B72BC06D932}" destId="{29308358-1C90-B54A-B5F2-3FD185216AD6}" srcOrd="1" destOrd="0" presId="urn:microsoft.com/office/officeart/2005/8/layout/list1"/>
    <dgm:cxn modelId="{6E3A5427-5D1A-FD43-8F67-D1B599CE595B}" type="presParOf" srcId="{BFD35E55-BB23-9546-91F3-05C195F9BF33}" destId="{834847AA-AC65-FA41-A519-4737A3CF36D1}" srcOrd="5" destOrd="0" presId="urn:microsoft.com/office/officeart/2005/8/layout/list1"/>
    <dgm:cxn modelId="{2EDCFB84-4FF6-DB46-9283-E68CCB8F4834}" type="presParOf" srcId="{BFD35E55-BB23-9546-91F3-05C195F9BF33}" destId="{926E050C-C490-3A46-8812-158AE7DF9350}" srcOrd="6" destOrd="0" presId="urn:microsoft.com/office/officeart/2005/8/layout/list1"/>
    <dgm:cxn modelId="{E055A2BC-6656-4F4C-B5C1-BAD00657CD5E}" type="presParOf" srcId="{BFD35E55-BB23-9546-91F3-05C195F9BF33}" destId="{3081664F-20E3-E84C-93B8-EF07F6864461}" srcOrd="7" destOrd="0" presId="urn:microsoft.com/office/officeart/2005/8/layout/list1"/>
    <dgm:cxn modelId="{1106C13F-0B8C-D64F-9889-A2B44F81E5AB}" type="presParOf" srcId="{BFD35E55-BB23-9546-91F3-05C195F9BF33}" destId="{09443C88-C0E4-094B-84AA-3DF5B41CD4A9}" srcOrd="8" destOrd="0" presId="urn:microsoft.com/office/officeart/2005/8/layout/list1"/>
    <dgm:cxn modelId="{6C64F141-310B-8143-A292-55AE92F7627C}" type="presParOf" srcId="{09443C88-C0E4-094B-84AA-3DF5B41CD4A9}" destId="{F4377A25-D093-8846-BE8A-F1A9C9794A2A}" srcOrd="0" destOrd="0" presId="urn:microsoft.com/office/officeart/2005/8/layout/list1"/>
    <dgm:cxn modelId="{4DA1EE5C-C5F2-C24B-9A60-6ADA00C74037}" type="presParOf" srcId="{09443C88-C0E4-094B-84AA-3DF5B41CD4A9}" destId="{3F4FEFBC-A536-9B4B-AB06-6DCA20260AB4}" srcOrd="1" destOrd="0" presId="urn:microsoft.com/office/officeart/2005/8/layout/list1"/>
    <dgm:cxn modelId="{86F87ED7-37D7-804A-8A02-8F73AD3FE504}" type="presParOf" srcId="{BFD35E55-BB23-9546-91F3-05C195F9BF33}" destId="{9CAA35A0-A83E-0247-B263-8E9F9A6F988C}" srcOrd="9" destOrd="0" presId="urn:microsoft.com/office/officeart/2005/8/layout/list1"/>
    <dgm:cxn modelId="{BDE968B4-F517-A446-9809-0CBBDCB322AC}" type="presParOf" srcId="{BFD35E55-BB23-9546-91F3-05C195F9BF33}" destId="{8CD37A0B-6A3C-4647-9BB0-DBEEC8019EE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6D632A3-E7C1-4FBF-B389-6E7900FE39DC}"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FEE1551A-F409-413B-9AF8-DCA6C5EBCD5A}">
      <dgm:prSet/>
      <dgm:spPr/>
      <dgm:t>
        <a:bodyPr/>
        <a:lstStyle/>
        <a:p>
          <a:r>
            <a:rPr lang="en-GB" dirty="0"/>
            <a:t>Section 25: Expected 1 January 2027</a:t>
          </a:r>
          <a:endParaRPr lang="en-US" dirty="0"/>
        </a:p>
      </dgm:t>
    </dgm:pt>
    <dgm:pt modelId="{D6961820-E77E-4611-A0B4-5310B15BE387}" type="parTrans" cxnId="{9E6D35AC-CBA0-496D-B562-1CBDA2628757}">
      <dgm:prSet/>
      <dgm:spPr/>
      <dgm:t>
        <a:bodyPr/>
        <a:lstStyle/>
        <a:p>
          <a:endParaRPr lang="en-US"/>
        </a:p>
      </dgm:t>
    </dgm:pt>
    <dgm:pt modelId="{E2EA39C1-0545-4793-93C9-61665C0C5E1F}" type="sibTrans" cxnId="{9E6D35AC-CBA0-496D-B562-1CBDA2628757}">
      <dgm:prSet/>
      <dgm:spPr/>
      <dgm:t>
        <a:bodyPr/>
        <a:lstStyle/>
        <a:p>
          <a:endParaRPr lang="en-US"/>
        </a:p>
      </dgm:t>
    </dgm:pt>
    <dgm:pt modelId="{A9BEC264-8729-4F49-B2FD-C300624265FF}">
      <dgm:prSet/>
      <dgm:spPr/>
      <dgm:t>
        <a:bodyPr/>
        <a:lstStyle/>
        <a:p>
          <a:r>
            <a:rPr lang="en-GB" dirty="0"/>
            <a:t>Section 108: Immediately affects anyone employed before 1 July.</a:t>
          </a:r>
          <a:endParaRPr lang="en-US" dirty="0"/>
        </a:p>
      </dgm:t>
    </dgm:pt>
    <dgm:pt modelId="{825C1C41-4961-44B8-8D28-04EA39FBE600}" type="parTrans" cxnId="{C7F66790-A9A6-45EC-8855-84C7735AC949}">
      <dgm:prSet/>
      <dgm:spPr/>
      <dgm:t>
        <a:bodyPr/>
        <a:lstStyle/>
        <a:p>
          <a:endParaRPr lang="en-US"/>
        </a:p>
      </dgm:t>
    </dgm:pt>
    <dgm:pt modelId="{D2E660B8-DF83-4372-8345-160966452122}" type="sibTrans" cxnId="{C7F66790-A9A6-45EC-8855-84C7735AC949}">
      <dgm:prSet/>
      <dgm:spPr/>
      <dgm:t>
        <a:bodyPr/>
        <a:lstStyle/>
        <a:p>
          <a:endParaRPr lang="en-US"/>
        </a:p>
      </dgm:t>
    </dgm:pt>
    <dgm:pt modelId="{EB29E144-576E-4972-833D-DC5321DE7372}">
      <dgm:prSet/>
      <dgm:spPr/>
      <dgm:t>
        <a:bodyPr/>
        <a:lstStyle/>
        <a:p>
          <a:pPr>
            <a:buNone/>
          </a:pPr>
          <a:r>
            <a:rPr lang="en-GB" dirty="0"/>
            <a:t>“</a:t>
          </a:r>
          <a:r>
            <a:rPr lang="en-GB" i="1" dirty="0"/>
            <a:t>continuously employed for a period of… [6 months] ending with the effective date of termination”</a:t>
          </a:r>
          <a:endParaRPr lang="en-US" dirty="0"/>
        </a:p>
      </dgm:t>
    </dgm:pt>
    <dgm:pt modelId="{81D91C2C-7C8A-469B-AE5D-C70802984BD4}" type="parTrans" cxnId="{DC9101CE-8A12-4418-AB3A-E6CEBD625BEB}">
      <dgm:prSet/>
      <dgm:spPr/>
      <dgm:t>
        <a:bodyPr/>
        <a:lstStyle/>
        <a:p>
          <a:endParaRPr lang="en-US"/>
        </a:p>
      </dgm:t>
    </dgm:pt>
    <dgm:pt modelId="{ED6FDABE-D890-4D9F-BF2A-5BBCCD548F17}" type="sibTrans" cxnId="{DC9101CE-8A12-4418-AB3A-E6CEBD625BEB}">
      <dgm:prSet/>
      <dgm:spPr/>
      <dgm:t>
        <a:bodyPr/>
        <a:lstStyle/>
        <a:p>
          <a:endParaRPr lang="en-US"/>
        </a:p>
      </dgm:t>
    </dgm:pt>
    <dgm:pt modelId="{2EB52415-FC7A-4FC1-B630-E50ED1E06F59}">
      <dgm:prSet/>
      <dgm:spPr/>
      <dgm:t>
        <a:bodyPr/>
        <a:lstStyle/>
        <a:p>
          <a:r>
            <a:rPr lang="en-GB" dirty="0"/>
            <a:t>Section 124: From EDT or Remedy hearing?</a:t>
          </a:r>
          <a:endParaRPr lang="en-US" dirty="0"/>
        </a:p>
      </dgm:t>
    </dgm:pt>
    <dgm:pt modelId="{A5827538-7655-44FD-BE88-E59B7FD97358}" type="parTrans" cxnId="{67699D1B-AB13-41DE-B5F4-F0ADE36501FD}">
      <dgm:prSet/>
      <dgm:spPr/>
      <dgm:t>
        <a:bodyPr/>
        <a:lstStyle/>
        <a:p>
          <a:endParaRPr lang="en-US"/>
        </a:p>
      </dgm:t>
    </dgm:pt>
    <dgm:pt modelId="{460D9B62-C7F6-4EE4-8A87-2C2242B5CE5D}" type="sibTrans" cxnId="{67699D1B-AB13-41DE-B5F4-F0ADE36501FD}">
      <dgm:prSet/>
      <dgm:spPr/>
      <dgm:t>
        <a:bodyPr/>
        <a:lstStyle/>
        <a:p>
          <a:endParaRPr lang="en-US"/>
        </a:p>
      </dgm:t>
    </dgm:pt>
    <dgm:pt modelId="{67379319-F6D2-AA4E-B444-E7CC4D7646E0}" type="pres">
      <dgm:prSet presAssocID="{E6D632A3-E7C1-4FBF-B389-6E7900FE39DC}" presName="Name0" presStyleCnt="0">
        <dgm:presLayoutVars>
          <dgm:dir/>
          <dgm:animLvl val="lvl"/>
          <dgm:resizeHandles val="exact"/>
        </dgm:presLayoutVars>
      </dgm:prSet>
      <dgm:spPr/>
    </dgm:pt>
    <dgm:pt modelId="{2837F55B-2DD0-0B4B-853D-1E893B8C2B38}" type="pres">
      <dgm:prSet presAssocID="{FEE1551A-F409-413B-9AF8-DCA6C5EBCD5A}" presName="linNode" presStyleCnt="0"/>
      <dgm:spPr/>
    </dgm:pt>
    <dgm:pt modelId="{40AEF02D-72AA-0E4E-9DA4-4AE65CD7259A}" type="pres">
      <dgm:prSet presAssocID="{FEE1551A-F409-413B-9AF8-DCA6C5EBCD5A}" presName="parentText" presStyleLbl="node1" presStyleIdx="0" presStyleCnt="3">
        <dgm:presLayoutVars>
          <dgm:chMax val="1"/>
          <dgm:bulletEnabled val="1"/>
        </dgm:presLayoutVars>
      </dgm:prSet>
      <dgm:spPr/>
    </dgm:pt>
    <dgm:pt modelId="{5B0C467F-80A9-3146-8396-C6C7FCEF3C18}" type="pres">
      <dgm:prSet presAssocID="{E2EA39C1-0545-4793-93C9-61665C0C5E1F}" presName="sp" presStyleCnt="0"/>
      <dgm:spPr/>
    </dgm:pt>
    <dgm:pt modelId="{8C47A1C1-9E88-9D43-A7AA-AC0F9657EDA4}" type="pres">
      <dgm:prSet presAssocID="{A9BEC264-8729-4F49-B2FD-C300624265FF}" presName="linNode" presStyleCnt="0"/>
      <dgm:spPr/>
    </dgm:pt>
    <dgm:pt modelId="{0DCAF3FE-8D80-6F43-B3B8-402931D52786}" type="pres">
      <dgm:prSet presAssocID="{A9BEC264-8729-4F49-B2FD-C300624265FF}" presName="parentText" presStyleLbl="node1" presStyleIdx="1" presStyleCnt="3">
        <dgm:presLayoutVars>
          <dgm:chMax val="1"/>
          <dgm:bulletEnabled val="1"/>
        </dgm:presLayoutVars>
      </dgm:prSet>
      <dgm:spPr/>
    </dgm:pt>
    <dgm:pt modelId="{14BA4CBC-7022-EB43-829B-9C2344FA98AE}" type="pres">
      <dgm:prSet presAssocID="{A9BEC264-8729-4F49-B2FD-C300624265FF}" presName="descendantText" presStyleLbl="alignAccFollowNode1" presStyleIdx="0" presStyleCnt="1">
        <dgm:presLayoutVars>
          <dgm:bulletEnabled val="1"/>
        </dgm:presLayoutVars>
      </dgm:prSet>
      <dgm:spPr/>
    </dgm:pt>
    <dgm:pt modelId="{6086F6C5-B0C0-7E4D-9553-72E0D10097E8}" type="pres">
      <dgm:prSet presAssocID="{D2E660B8-DF83-4372-8345-160966452122}" presName="sp" presStyleCnt="0"/>
      <dgm:spPr/>
    </dgm:pt>
    <dgm:pt modelId="{8D778080-39E0-5B44-990C-32753E3E2272}" type="pres">
      <dgm:prSet presAssocID="{2EB52415-FC7A-4FC1-B630-E50ED1E06F59}" presName="linNode" presStyleCnt="0"/>
      <dgm:spPr/>
    </dgm:pt>
    <dgm:pt modelId="{92BE4BDF-D59D-4545-8F1E-FF85425B06B1}" type="pres">
      <dgm:prSet presAssocID="{2EB52415-FC7A-4FC1-B630-E50ED1E06F59}" presName="parentText" presStyleLbl="node1" presStyleIdx="2" presStyleCnt="3">
        <dgm:presLayoutVars>
          <dgm:chMax val="1"/>
          <dgm:bulletEnabled val="1"/>
        </dgm:presLayoutVars>
      </dgm:prSet>
      <dgm:spPr/>
    </dgm:pt>
  </dgm:ptLst>
  <dgm:cxnLst>
    <dgm:cxn modelId="{67699D1B-AB13-41DE-B5F4-F0ADE36501FD}" srcId="{E6D632A3-E7C1-4FBF-B389-6E7900FE39DC}" destId="{2EB52415-FC7A-4FC1-B630-E50ED1E06F59}" srcOrd="2" destOrd="0" parTransId="{A5827538-7655-44FD-BE88-E59B7FD97358}" sibTransId="{460D9B62-C7F6-4EE4-8A87-2C2242B5CE5D}"/>
    <dgm:cxn modelId="{0FD8E861-113C-F243-AE1B-5289717945D9}" type="presOf" srcId="{A9BEC264-8729-4F49-B2FD-C300624265FF}" destId="{0DCAF3FE-8D80-6F43-B3B8-402931D52786}" srcOrd="0" destOrd="0" presId="urn:microsoft.com/office/officeart/2005/8/layout/vList5"/>
    <dgm:cxn modelId="{8F5FEC83-0967-7C4D-8015-D2C5DE2C3857}" type="presOf" srcId="{FEE1551A-F409-413B-9AF8-DCA6C5EBCD5A}" destId="{40AEF02D-72AA-0E4E-9DA4-4AE65CD7259A}" srcOrd="0" destOrd="0" presId="urn:microsoft.com/office/officeart/2005/8/layout/vList5"/>
    <dgm:cxn modelId="{C7F66790-A9A6-45EC-8855-84C7735AC949}" srcId="{E6D632A3-E7C1-4FBF-B389-6E7900FE39DC}" destId="{A9BEC264-8729-4F49-B2FD-C300624265FF}" srcOrd="1" destOrd="0" parTransId="{825C1C41-4961-44B8-8D28-04EA39FBE600}" sibTransId="{D2E660B8-DF83-4372-8345-160966452122}"/>
    <dgm:cxn modelId="{BB965F95-2E97-844D-AAED-6FDC366E0B77}" type="presOf" srcId="{2EB52415-FC7A-4FC1-B630-E50ED1E06F59}" destId="{92BE4BDF-D59D-4545-8F1E-FF85425B06B1}" srcOrd="0" destOrd="0" presId="urn:microsoft.com/office/officeart/2005/8/layout/vList5"/>
    <dgm:cxn modelId="{27620A9C-D91B-924D-8FD0-23322025E887}" type="presOf" srcId="{EB29E144-576E-4972-833D-DC5321DE7372}" destId="{14BA4CBC-7022-EB43-829B-9C2344FA98AE}" srcOrd="0" destOrd="0" presId="urn:microsoft.com/office/officeart/2005/8/layout/vList5"/>
    <dgm:cxn modelId="{9E6D35AC-CBA0-496D-B562-1CBDA2628757}" srcId="{E6D632A3-E7C1-4FBF-B389-6E7900FE39DC}" destId="{FEE1551A-F409-413B-9AF8-DCA6C5EBCD5A}" srcOrd="0" destOrd="0" parTransId="{D6961820-E77E-4611-A0B4-5310B15BE387}" sibTransId="{E2EA39C1-0545-4793-93C9-61665C0C5E1F}"/>
    <dgm:cxn modelId="{DC9101CE-8A12-4418-AB3A-E6CEBD625BEB}" srcId="{A9BEC264-8729-4F49-B2FD-C300624265FF}" destId="{EB29E144-576E-4972-833D-DC5321DE7372}" srcOrd="0" destOrd="0" parTransId="{81D91C2C-7C8A-469B-AE5D-C70802984BD4}" sibTransId="{ED6FDABE-D890-4D9F-BF2A-5BBCCD548F17}"/>
    <dgm:cxn modelId="{B89D50E5-FE53-E646-B304-8EFF364E09A7}" type="presOf" srcId="{E6D632A3-E7C1-4FBF-B389-6E7900FE39DC}" destId="{67379319-F6D2-AA4E-B444-E7CC4D7646E0}" srcOrd="0" destOrd="0" presId="urn:microsoft.com/office/officeart/2005/8/layout/vList5"/>
    <dgm:cxn modelId="{D7065D14-5B9F-4C49-B780-0163C6CE1F44}" type="presParOf" srcId="{67379319-F6D2-AA4E-B444-E7CC4D7646E0}" destId="{2837F55B-2DD0-0B4B-853D-1E893B8C2B38}" srcOrd="0" destOrd="0" presId="urn:microsoft.com/office/officeart/2005/8/layout/vList5"/>
    <dgm:cxn modelId="{048B13D4-6827-204C-83E4-5EAC8F3E6660}" type="presParOf" srcId="{2837F55B-2DD0-0B4B-853D-1E893B8C2B38}" destId="{40AEF02D-72AA-0E4E-9DA4-4AE65CD7259A}" srcOrd="0" destOrd="0" presId="urn:microsoft.com/office/officeart/2005/8/layout/vList5"/>
    <dgm:cxn modelId="{81D0347E-9B24-6D48-AB9C-2FA2BD1C714C}" type="presParOf" srcId="{67379319-F6D2-AA4E-B444-E7CC4D7646E0}" destId="{5B0C467F-80A9-3146-8396-C6C7FCEF3C18}" srcOrd="1" destOrd="0" presId="urn:microsoft.com/office/officeart/2005/8/layout/vList5"/>
    <dgm:cxn modelId="{DC51D529-B18D-4E47-8A8D-80EEC61EE431}" type="presParOf" srcId="{67379319-F6D2-AA4E-B444-E7CC4D7646E0}" destId="{8C47A1C1-9E88-9D43-A7AA-AC0F9657EDA4}" srcOrd="2" destOrd="0" presId="urn:microsoft.com/office/officeart/2005/8/layout/vList5"/>
    <dgm:cxn modelId="{DDA00520-07EA-1140-BAD1-E09AB25321B7}" type="presParOf" srcId="{8C47A1C1-9E88-9D43-A7AA-AC0F9657EDA4}" destId="{0DCAF3FE-8D80-6F43-B3B8-402931D52786}" srcOrd="0" destOrd="0" presId="urn:microsoft.com/office/officeart/2005/8/layout/vList5"/>
    <dgm:cxn modelId="{7B1BB273-4A24-8F4C-B843-F54DE748EFFD}" type="presParOf" srcId="{8C47A1C1-9E88-9D43-A7AA-AC0F9657EDA4}" destId="{14BA4CBC-7022-EB43-829B-9C2344FA98AE}" srcOrd="1" destOrd="0" presId="urn:microsoft.com/office/officeart/2005/8/layout/vList5"/>
    <dgm:cxn modelId="{CDA9FBD4-1592-2140-8E10-15877B888AD6}" type="presParOf" srcId="{67379319-F6D2-AA4E-B444-E7CC4D7646E0}" destId="{6086F6C5-B0C0-7E4D-9553-72E0D10097E8}" srcOrd="3" destOrd="0" presId="urn:microsoft.com/office/officeart/2005/8/layout/vList5"/>
    <dgm:cxn modelId="{0F168BEC-1A68-D347-82C5-9EA0ADFD451B}" type="presParOf" srcId="{67379319-F6D2-AA4E-B444-E7CC4D7646E0}" destId="{8D778080-39E0-5B44-990C-32753E3E2272}" srcOrd="4" destOrd="0" presId="urn:microsoft.com/office/officeart/2005/8/layout/vList5"/>
    <dgm:cxn modelId="{6E2A266B-9CF4-464D-8278-9B664946D91C}" type="presParOf" srcId="{8D778080-39E0-5B44-990C-32753E3E2272}" destId="{92BE4BDF-D59D-4545-8F1E-FF85425B06B1}"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EF4E87E-C9DF-4D98-B734-8F1C2020EC5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BC15D40-325C-489B-8CC8-D00223DCF4E3}">
      <dgm:prSet/>
      <dgm:spPr/>
      <dgm:t>
        <a:bodyPr/>
        <a:lstStyle/>
        <a:p>
          <a:r>
            <a:rPr lang="en-US" dirty="0"/>
            <a:t>Increased/more aggressive dismissals before 1 July 2026?</a:t>
          </a:r>
        </a:p>
      </dgm:t>
    </dgm:pt>
    <dgm:pt modelId="{CD25DD83-0B0C-4F55-A67E-EFDF40C49458}" type="parTrans" cxnId="{567E3DED-F199-4708-A364-31C4CB1D0CA3}">
      <dgm:prSet/>
      <dgm:spPr/>
      <dgm:t>
        <a:bodyPr/>
        <a:lstStyle/>
        <a:p>
          <a:endParaRPr lang="en-US"/>
        </a:p>
      </dgm:t>
    </dgm:pt>
    <dgm:pt modelId="{0E123D7D-8396-4765-B08B-F75A8F87FED1}" type="sibTrans" cxnId="{567E3DED-F199-4708-A364-31C4CB1D0CA3}">
      <dgm:prSet/>
      <dgm:spPr/>
      <dgm:t>
        <a:bodyPr/>
        <a:lstStyle/>
        <a:p>
          <a:endParaRPr lang="en-US"/>
        </a:p>
      </dgm:t>
    </dgm:pt>
    <dgm:pt modelId="{5E0EDA08-3409-4E35-8D94-81CB8A1DE667}">
      <dgm:prSet/>
      <dgm:spPr/>
      <dgm:t>
        <a:bodyPr/>
        <a:lstStyle/>
        <a:p>
          <a:r>
            <a:rPr lang="en-US"/>
            <a:t>Increased recruitment before 1 July 2026?</a:t>
          </a:r>
        </a:p>
      </dgm:t>
    </dgm:pt>
    <dgm:pt modelId="{D18461A9-3470-4C47-97A3-6B195CED8E11}" type="parTrans" cxnId="{F1BC7E7A-BDCC-471F-BE7F-36B73915088A}">
      <dgm:prSet/>
      <dgm:spPr/>
      <dgm:t>
        <a:bodyPr/>
        <a:lstStyle/>
        <a:p>
          <a:endParaRPr lang="en-US"/>
        </a:p>
      </dgm:t>
    </dgm:pt>
    <dgm:pt modelId="{856CAF59-F4BE-447A-B22B-8263FBBC30B9}" type="sibTrans" cxnId="{F1BC7E7A-BDCC-471F-BE7F-36B73915088A}">
      <dgm:prSet/>
      <dgm:spPr/>
      <dgm:t>
        <a:bodyPr/>
        <a:lstStyle/>
        <a:p>
          <a:endParaRPr lang="en-US"/>
        </a:p>
      </dgm:t>
    </dgm:pt>
    <dgm:pt modelId="{9CBFC810-F065-4C35-B303-BD4E085364D2}">
      <dgm:prSet/>
      <dgm:spPr/>
      <dgm:t>
        <a:bodyPr/>
        <a:lstStyle/>
        <a:p>
          <a:r>
            <a:rPr lang="en-US" dirty="0"/>
            <a:t>Much more robust interview processes</a:t>
          </a:r>
        </a:p>
      </dgm:t>
    </dgm:pt>
    <dgm:pt modelId="{99854822-5A56-4911-8130-79CE688C85C2}" type="parTrans" cxnId="{EE07EC01-0D7A-4432-8875-D05229360095}">
      <dgm:prSet/>
      <dgm:spPr/>
      <dgm:t>
        <a:bodyPr/>
        <a:lstStyle/>
        <a:p>
          <a:endParaRPr lang="en-US"/>
        </a:p>
      </dgm:t>
    </dgm:pt>
    <dgm:pt modelId="{06DEA5CD-CDB2-457B-A639-683B84F1AE20}" type="sibTrans" cxnId="{EE07EC01-0D7A-4432-8875-D05229360095}">
      <dgm:prSet/>
      <dgm:spPr/>
      <dgm:t>
        <a:bodyPr/>
        <a:lstStyle/>
        <a:p>
          <a:endParaRPr lang="en-US"/>
        </a:p>
      </dgm:t>
    </dgm:pt>
    <dgm:pt modelId="{5DDDF824-6A66-411D-942A-B582B67B8BC4}">
      <dgm:prSet/>
      <dgm:spPr/>
      <dgm:t>
        <a:bodyPr/>
        <a:lstStyle/>
        <a:p>
          <a:r>
            <a:rPr lang="en-US" dirty="0"/>
            <a:t>Rigorous performance processes in first 3-6 months</a:t>
          </a:r>
        </a:p>
      </dgm:t>
    </dgm:pt>
    <dgm:pt modelId="{D57658E2-58EC-4EBF-92D5-D200E771E80F}" type="parTrans" cxnId="{070B23C3-68FA-4746-AA7A-8B95AAD8A8C1}">
      <dgm:prSet/>
      <dgm:spPr/>
      <dgm:t>
        <a:bodyPr/>
        <a:lstStyle/>
        <a:p>
          <a:endParaRPr lang="en-US"/>
        </a:p>
      </dgm:t>
    </dgm:pt>
    <dgm:pt modelId="{91751F14-C2C3-44E2-8F54-2BF92BEFAF4B}" type="sibTrans" cxnId="{070B23C3-68FA-4746-AA7A-8B95AAD8A8C1}">
      <dgm:prSet/>
      <dgm:spPr/>
      <dgm:t>
        <a:bodyPr/>
        <a:lstStyle/>
        <a:p>
          <a:endParaRPr lang="en-US"/>
        </a:p>
      </dgm:t>
    </dgm:pt>
    <dgm:pt modelId="{7DACF903-E7EF-44FF-8AEE-F54FC1F2B413}" type="pres">
      <dgm:prSet presAssocID="{FEF4E87E-C9DF-4D98-B734-8F1C2020EC50}" presName="root" presStyleCnt="0">
        <dgm:presLayoutVars>
          <dgm:dir/>
          <dgm:resizeHandles val="exact"/>
        </dgm:presLayoutVars>
      </dgm:prSet>
      <dgm:spPr/>
    </dgm:pt>
    <dgm:pt modelId="{6E719340-5B7C-466F-B4F1-BC97DA151732}" type="pres">
      <dgm:prSet presAssocID="{4BC15D40-325C-489B-8CC8-D00223DCF4E3}" presName="compNode" presStyleCnt="0"/>
      <dgm:spPr/>
    </dgm:pt>
    <dgm:pt modelId="{40A22360-D0A6-4FE1-89C5-0D826870B043}" type="pres">
      <dgm:prSet presAssocID="{4BC15D40-325C-489B-8CC8-D00223DCF4E3}" presName="bgRect" presStyleLbl="bgShp" presStyleIdx="0" presStyleCnt="4"/>
      <dgm:spPr/>
    </dgm:pt>
    <dgm:pt modelId="{F2363DAB-39E1-4540-BD8C-D827F135C337}" type="pres">
      <dgm:prSet presAssocID="{4BC15D40-325C-489B-8CC8-D00223DCF4E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d Bump"/>
        </a:ext>
      </dgm:extLst>
    </dgm:pt>
    <dgm:pt modelId="{1D04571E-56CA-4049-A444-13B6AA676112}" type="pres">
      <dgm:prSet presAssocID="{4BC15D40-325C-489B-8CC8-D00223DCF4E3}" presName="spaceRect" presStyleCnt="0"/>
      <dgm:spPr/>
    </dgm:pt>
    <dgm:pt modelId="{3E497C54-78EA-45FE-913B-26C334CAEA43}" type="pres">
      <dgm:prSet presAssocID="{4BC15D40-325C-489B-8CC8-D00223DCF4E3}" presName="parTx" presStyleLbl="revTx" presStyleIdx="0" presStyleCnt="4">
        <dgm:presLayoutVars>
          <dgm:chMax val="0"/>
          <dgm:chPref val="0"/>
        </dgm:presLayoutVars>
      </dgm:prSet>
      <dgm:spPr/>
    </dgm:pt>
    <dgm:pt modelId="{C5230A0F-D1FD-4850-8929-4A9D42016175}" type="pres">
      <dgm:prSet presAssocID="{0E123D7D-8396-4765-B08B-F75A8F87FED1}" presName="sibTrans" presStyleCnt="0"/>
      <dgm:spPr/>
    </dgm:pt>
    <dgm:pt modelId="{F1182B7A-DB6C-4AAF-8990-638F45F24780}" type="pres">
      <dgm:prSet presAssocID="{5E0EDA08-3409-4E35-8D94-81CB8A1DE667}" presName="compNode" presStyleCnt="0"/>
      <dgm:spPr/>
    </dgm:pt>
    <dgm:pt modelId="{249AEBD0-636B-41A9-8ABA-3AE25B50571B}" type="pres">
      <dgm:prSet presAssocID="{5E0EDA08-3409-4E35-8D94-81CB8A1DE667}" presName="bgRect" presStyleLbl="bgShp" presStyleIdx="1" presStyleCnt="4"/>
      <dgm:spPr/>
    </dgm:pt>
    <dgm:pt modelId="{14C9391A-C6C6-4CB3-85BC-017C5DD20750}" type="pres">
      <dgm:prSet presAssocID="{5E0EDA08-3409-4E35-8D94-81CB8A1DE6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226A645A-2665-4CED-A8E1-6971308123DD}" type="pres">
      <dgm:prSet presAssocID="{5E0EDA08-3409-4E35-8D94-81CB8A1DE667}" presName="spaceRect" presStyleCnt="0"/>
      <dgm:spPr/>
    </dgm:pt>
    <dgm:pt modelId="{DB21EA81-2FBA-48AD-A677-80908006E526}" type="pres">
      <dgm:prSet presAssocID="{5E0EDA08-3409-4E35-8D94-81CB8A1DE667}" presName="parTx" presStyleLbl="revTx" presStyleIdx="1" presStyleCnt="4">
        <dgm:presLayoutVars>
          <dgm:chMax val="0"/>
          <dgm:chPref val="0"/>
        </dgm:presLayoutVars>
      </dgm:prSet>
      <dgm:spPr/>
    </dgm:pt>
    <dgm:pt modelId="{4C25E855-838C-4DA1-9B81-CCCFA2A406EF}" type="pres">
      <dgm:prSet presAssocID="{856CAF59-F4BE-447A-B22B-8263FBBC30B9}" presName="sibTrans" presStyleCnt="0"/>
      <dgm:spPr/>
    </dgm:pt>
    <dgm:pt modelId="{492A92C1-D918-44E3-A5FF-6BE3AF79F85D}" type="pres">
      <dgm:prSet presAssocID="{9CBFC810-F065-4C35-B303-BD4E085364D2}" presName="compNode" presStyleCnt="0"/>
      <dgm:spPr/>
    </dgm:pt>
    <dgm:pt modelId="{FC1E87AC-3333-429C-8111-296E86EE2087}" type="pres">
      <dgm:prSet presAssocID="{9CBFC810-F065-4C35-B303-BD4E085364D2}" presName="bgRect" presStyleLbl="bgShp" presStyleIdx="2" presStyleCnt="4"/>
      <dgm:spPr/>
    </dgm:pt>
    <dgm:pt modelId="{C4A5F308-DFFB-4744-A93A-5054FA5D858D}" type="pres">
      <dgm:prSet presAssocID="{9CBFC810-F065-4C35-B303-BD4E085364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List"/>
        </a:ext>
      </dgm:extLst>
    </dgm:pt>
    <dgm:pt modelId="{5C784196-BFDF-446C-AD8B-695F85D08E29}" type="pres">
      <dgm:prSet presAssocID="{9CBFC810-F065-4C35-B303-BD4E085364D2}" presName="spaceRect" presStyleCnt="0"/>
      <dgm:spPr/>
    </dgm:pt>
    <dgm:pt modelId="{8129A59D-4A13-4FD3-A50B-3347811B5FB8}" type="pres">
      <dgm:prSet presAssocID="{9CBFC810-F065-4C35-B303-BD4E085364D2}" presName="parTx" presStyleLbl="revTx" presStyleIdx="2" presStyleCnt="4">
        <dgm:presLayoutVars>
          <dgm:chMax val="0"/>
          <dgm:chPref val="0"/>
        </dgm:presLayoutVars>
      </dgm:prSet>
      <dgm:spPr/>
    </dgm:pt>
    <dgm:pt modelId="{E1275735-BA39-4790-AFEB-98EA87EFB98A}" type="pres">
      <dgm:prSet presAssocID="{06DEA5CD-CDB2-457B-A639-683B84F1AE20}" presName="sibTrans" presStyleCnt="0"/>
      <dgm:spPr/>
    </dgm:pt>
    <dgm:pt modelId="{0B74B3B6-5EF4-4A1D-826F-C78472266B0D}" type="pres">
      <dgm:prSet presAssocID="{5DDDF824-6A66-411D-942A-B582B67B8BC4}" presName="compNode" presStyleCnt="0"/>
      <dgm:spPr/>
    </dgm:pt>
    <dgm:pt modelId="{48498B95-5E3C-4BB3-8AAA-F6515DCE9CA3}" type="pres">
      <dgm:prSet presAssocID="{5DDDF824-6A66-411D-942A-B582B67B8BC4}" presName="bgRect" presStyleLbl="bgShp" presStyleIdx="3" presStyleCnt="4"/>
      <dgm:spPr/>
    </dgm:pt>
    <dgm:pt modelId="{3A5CD748-D09F-4E30-AF71-21FB9CB8AD01}" type="pres">
      <dgm:prSet presAssocID="{5DDDF824-6A66-411D-942A-B582B67B8BC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uge"/>
        </a:ext>
      </dgm:extLst>
    </dgm:pt>
    <dgm:pt modelId="{3EF32093-27A7-4900-A93C-344C6FF395A3}" type="pres">
      <dgm:prSet presAssocID="{5DDDF824-6A66-411D-942A-B582B67B8BC4}" presName="spaceRect" presStyleCnt="0"/>
      <dgm:spPr/>
    </dgm:pt>
    <dgm:pt modelId="{FA6E9131-2E00-4973-8AC0-9EFC06A2CA9E}" type="pres">
      <dgm:prSet presAssocID="{5DDDF824-6A66-411D-942A-B582B67B8BC4}" presName="parTx" presStyleLbl="revTx" presStyleIdx="3" presStyleCnt="4">
        <dgm:presLayoutVars>
          <dgm:chMax val="0"/>
          <dgm:chPref val="0"/>
        </dgm:presLayoutVars>
      </dgm:prSet>
      <dgm:spPr/>
    </dgm:pt>
  </dgm:ptLst>
  <dgm:cxnLst>
    <dgm:cxn modelId="{EE07EC01-0D7A-4432-8875-D05229360095}" srcId="{FEF4E87E-C9DF-4D98-B734-8F1C2020EC50}" destId="{9CBFC810-F065-4C35-B303-BD4E085364D2}" srcOrd="2" destOrd="0" parTransId="{99854822-5A56-4911-8130-79CE688C85C2}" sibTransId="{06DEA5CD-CDB2-457B-A639-683B84F1AE20}"/>
    <dgm:cxn modelId="{77A92005-DACE-4025-99C3-1C15CF45F234}" type="presOf" srcId="{9CBFC810-F065-4C35-B303-BD4E085364D2}" destId="{8129A59D-4A13-4FD3-A50B-3347811B5FB8}" srcOrd="0" destOrd="0" presId="urn:microsoft.com/office/officeart/2018/2/layout/IconVerticalSolidList"/>
    <dgm:cxn modelId="{CCF84B19-863D-4680-B80B-987AFB6C303D}" type="presOf" srcId="{5DDDF824-6A66-411D-942A-B582B67B8BC4}" destId="{FA6E9131-2E00-4973-8AC0-9EFC06A2CA9E}" srcOrd="0" destOrd="0" presId="urn:microsoft.com/office/officeart/2018/2/layout/IconVerticalSolidList"/>
    <dgm:cxn modelId="{F1BC7E7A-BDCC-471F-BE7F-36B73915088A}" srcId="{FEF4E87E-C9DF-4D98-B734-8F1C2020EC50}" destId="{5E0EDA08-3409-4E35-8D94-81CB8A1DE667}" srcOrd="1" destOrd="0" parTransId="{D18461A9-3470-4C47-97A3-6B195CED8E11}" sibTransId="{856CAF59-F4BE-447A-B22B-8263FBBC30B9}"/>
    <dgm:cxn modelId="{4CDF2185-22A0-494F-828A-DBF8AFCA88D3}" type="presOf" srcId="{5E0EDA08-3409-4E35-8D94-81CB8A1DE667}" destId="{DB21EA81-2FBA-48AD-A677-80908006E526}" srcOrd="0" destOrd="0" presId="urn:microsoft.com/office/officeart/2018/2/layout/IconVerticalSolidList"/>
    <dgm:cxn modelId="{070B23C3-68FA-4746-AA7A-8B95AAD8A8C1}" srcId="{FEF4E87E-C9DF-4D98-B734-8F1C2020EC50}" destId="{5DDDF824-6A66-411D-942A-B582B67B8BC4}" srcOrd="3" destOrd="0" parTransId="{D57658E2-58EC-4EBF-92D5-D200E771E80F}" sibTransId="{91751F14-C2C3-44E2-8F54-2BF92BEFAF4B}"/>
    <dgm:cxn modelId="{068F87D7-361E-4962-A937-94D973FDDDAB}" type="presOf" srcId="{FEF4E87E-C9DF-4D98-B734-8F1C2020EC50}" destId="{7DACF903-E7EF-44FF-8AEE-F54FC1F2B413}" srcOrd="0" destOrd="0" presId="urn:microsoft.com/office/officeart/2018/2/layout/IconVerticalSolidList"/>
    <dgm:cxn modelId="{567E3DED-F199-4708-A364-31C4CB1D0CA3}" srcId="{FEF4E87E-C9DF-4D98-B734-8F1C2020EC50}" destId="{4BC15D40-325C-489B-8CC8-D00223DCF4E3}" srcOrd="0" destOrd="0" parTransId="{CD25DD83-0B0C-4F55-A67E-EFDF40C49458}" sibTransId="{0E123D7D-8396-4765-B08B-F75A8F87FED1}"/>
    <dgm:cxn modelId="{AE3967ED-DF41-4218-B3E0-21A16FC072C4}" type="presOf" srcId="{4BC15D40-325C-489B-8CC8-D00223DCF4E3}" destId="{3E497C54-78EA-45FE-913B-26C334CAEA43}" srcOrd="0" destOrd="0" presId="urn:microsoft.com/office/officeart/2018/2/layout/IconVerticalSolidList"/>
    <dgm:cxn modelId="{26A40361-43CA-40D1-A085-613AD4B17D1C}" type="presParOf" srcId="{7DACF903-E7EF-44FF-8AEE-F54FC1F2B413}" destId="{6E719340-5B7C-466F-B4F1-BC97DA151732}" srcOrd="0" destOrd="0" presId="urn:microsoft.com/office/officeart/2018/2/layout/IconVerticalSolidList"/>
    <dgm:cxn modelId="{4E644DC4-9AEF-4BB3-9D8D-BB6B5FC334B3}" type="presParOf" srcId="{6E719340-5B7C-466F-B4F1-BC97DA151732}" destId="{40A22360-D0A6-4FE1-89C5-0D826870B043}" srcOrd="0" destOrd="0" presId="urn:microsoft.com/office/officeart/2018/2/layout/IconVerticalSolidList"/>
    <dgm:cxn modelId="{4AE991A3-DBB3-4F88-912F-28C51604A78A}" type="presParOf" srcId="{6E719340-5B7C-466F-B4F1-BC97DA151732}" destId="{F2363DAB-39E1-4540-BD8C-D827F135C337}" srcOrd="1" destOrd="0" presId="urn:microsoft.com/office/officeart/2018/2/layout/IconVerticalSolidList"/>
    <dgm:cxn modelId="{C5662036-EEFF-4F61-B911-284B1F43F07D}" type="presParOf" srcId="{6E719340-5B7C-466F-B4F1-BC97DA151732}" destId="{1D04571E-56CA-4049-A444-13B6AA676112}" srcOrd="2" destOrd="0" presId="urn:microsoft.com/office/officeart/2018/2/layout/IconVerticalSolidList"/>
    <dgm:cxn modelId="{F368C50C-5D01-4E7F-9664-74F803865A45}" type="presParOf" srcId="{6E719340-5B7C-466F-B4F1-BC97DA151732}" destId="{3E497C54-78EA-45FE-913B-26C334CAEA43}" srcOrd="3" destOrd="0" presId="urn:microsoft.com/office/officeart/2018/2/layout/IconVerticalSolidList"/>
    <dgm:cxn modelId="{D8B5E7CE-02C8-423A-9FF2-C9DD0F7357C6}" type="presParOf" srcId="{7DACF903-E7EF-44FF-8AEE-F54FC1F2B413}" destId="{C5230A0F-D1FD-4850-8929-4A9D42016175}" srcOrd="1" destOrd="0" presId="urn:microsoft.com/office/officeart/2018/2/layout/IconVerticalSolidList"/>
    <dgm:cxn modelId="{379E2A0B-D2BF-495B-83AE-2A1BAC604A7C}" type="presParOf" srcId="{7DACF903-E7EF-44FF-8AEE-F54FC1F2B413}" destId="{F1182B7A-DB6C-4AAF-8990-638F45F24780}" srcOrd="2" destOrd="0" presId="urn:microsoft.com/office/officeart/2018/2/layout/IconVerticalSolidList"/>
    <dgm:cxn modelId="{3F966396-216C-43C4-925A-63077E1D0F76}" type="presParOf" srcId="{F1182B7A-DB6C-4AAF-8990-638F45F24780}" destId="{249AEBD0-636B-41A9-8ABA-3AE25B50571B}" srcOrd="0" destOrd="0" presId="urn:microsoft.com/office/officeart/2018/2/layout/IconVerticalSolidList"/>
    <dgm:cxn modelId="{C06B27F1-F441-4012-8978-183966582B52}" type="presParOf" srcId="{F1182B7A-DB6C-4AAF-8990-638F45F24780}" destId="{14C9391A-C6C6-4CB3-85BC-017C5DD20750}" srcOrd="1" destOrd="0" presId="urn:microsoft.com/office/officeart/2018/2/layout/IconVerticalSolidList"/>
    <dgm:cxn modelId="{3C8F7F43-4F02-4A38-BA5B-177504C197F6}" type="presParOf" srcId="{F1182B7A-DB6C-4AAF-8990-638F45F24780}" destId="{226A645A-2665-4CED-A8E1-6971308123DD}" srcOrd="2" destOrd="0" presId="urn:microsoft.com/office/officeart/2018/2/layout/IconVerticalSolidList"/>
    <dgm:cxn modelId="{3CF92FA3-FAA9-4C62-A4DD-8DC8887AD843}" type="presParOf" srcId="{F1182B7A-DB6C-4AAF-8990-638F45F24780}" destId="{DB21EA81-2FBA-48AD-A677-80908006E526}" srcOrd="3" destOrd="0" presId="urn:microsoft.com/office/officeart/2018/2/layout/IconVerticalSolidList"/>
    <dgm:cxn modelId="{6AE2A906-FF24-4EE4-89DB-237606A51463}" type="presParOf" srcId="{7DACF903-E7EF-44FF-8AEE-F54FC1F2B413}" destId="{4C25E855-838C-4DA1-9B81-CCCFA2A406EF}" srcOrd="3" destOrd="0" presId="urn:microsoft.com/office/officeart/2018/2/layout/IconVerticalSolidList"/>
    <dgm:cxn modelId="{D963163C-6152-4BA1-87AF-C871D67B7C3C}" type="presParOf" srcId="{7DACF903-E7EF-44FF-8AEE-F54FC1F2B413}" destId="{492A92C1-D918-44E3-A5FF-6BE3AF79F85D}" srcOrd="4" destOrd="0" presId="urn:microsoft.com/office/officeart/2018/2/layout/IconVerticalSolidList"/>
    <dgm:cxn modelId="{63B6C7AF-4E89-492F-808A-4B2BDA6E2FF1}" type="presParOf" srcId="{492A92C1-D918-44E3-A5FF-6BE3AF79F85D}" destId="{FC1E87AC-3333-429C-8111-296E86EE2087}" srcOrd="0" destOrd="0" presId="urn:microsoft.com/office/officeart/2018/2/layout/IconVerticalSolidList"/>
    <dgm:cxn modelId="{A5952AD1-578D-4AEE-BB6B-9E80EB1D5AE5}" type="presParOf" srcId="{492A92C1-D918-44E3-A5FF-6BE3AF79F85D}" destId="{C4A5F308-DFFB-4744-A93A-5054FA5D858D}" srcOrd="1" destOrd="0" presId="urn:microsoft.com/office/officeart/2018/2/layout/IconVerticalSolidList"/>
    <dgm:cxn modelId="{F55E0087-736E-43CF-B7BB-92368B855EA6}" type="presParOf" srcId="{492A92C1-D918-44E3-A5FF-6BE3AF79F85D}" destId="{5C784196-BFDF-446C-AD8B-695F85D08E29}" srcOrd="2" destOrd="0" presId="urn:microsoft.com/office/officeart/2018/2/layout/IconVerticalSolidList"/>
    <dgm:cxn modelId="{56B02D3A-0C4A-4D79-9859-8C4D991CF9A0}" type="presParOf" srcId="{492A92C1-D918-44E3-A5FF-6BE3AF79F85D}" destId="{8129A59D-4A13-4FD3-A50B-3347811B5FB8}" srcOrd="3" destOrd="0" presId="urn:microsoft.com/office/officeart/2018/2/layout/IconVerticalSolidList"/>
    <dgm:cxn modelId="{B847535A-76DE-4E0C-BE92-676775C92D67}" type="presParOf" srcId="{7DACF903-E7EF-44FF-8AEE-F54FC1F2B413}" destId="{E1275735-BA39-4790-AFEB-98EA87EFB98A}" srcOrd="5" destOrd="0" presId="urn:microsoft.com/office/officeart/2018/2/layout/IconVerticalSolidList"/>
    <dgm:cxn modelId="{29E03C46-07F9-46C1-B07C-EED074D2C037}" type="presParOf" srcId="{7DACF903-E7EF-44FF-8AEE-F54FC1F2B413}" destId="{0B74B3B6-5EF4-4A1D-826F-C78472266B0D}" srcOrd="6" destOrd="0" presId="urn:microsoft.com/office/officeart/2018/2/layout/IconVerticalSolidList"/>
    <dgm:cxn modelId="{AD36495C-B57B-4137-BAF6-5B510E8A18FA}" type="presParOf" srcId="{0B74B3B6-5EF4-4A1D-826F-C78472266B0D}" destId="{48498B95-5E3C-4BB3-8AAA-F6515DCE9CA3}" srcOrd="0" destOrd="0" presId="urn:microsoft.com/office/officeart/2018/2/layout/IconVerticalSolidList"/>
    <dgm:cxn modelId="{D6C3F3E1-AE8C-41C0-877A-2E2B50B0AC7E}" type="presParOf" srcId="{0B74B3B6-5EF4-4A1D-826F-C78472266B0D}" destId="{3A5CD748-D09F-4E30-AF71-21FB9CB8AD01}" srcOrd="1" destOrd="0" presId="urn:microsoft.com/office/officeart/2018/2/layout/IconVerticalSolidList"/>
    <dgm:cxn modelId="{5EC23533-016A-44AD-BC8A-FA2BA9E78272}" type="presParOf" srcId="{0B74B3B6-5EF4-4A1D-826F-C78472266B0D}" destId="{3EF32093-27A7-4900-A93C-344C6FF395A3}" srcOrd="2" destOrd="0" presId="urn:microsoft.com/office/officeart/2018/2/layout/IconVerticalSolidList"/>
    <dgm:cxn modelId="{C20BD29C-42E1-4560-ADF2-33085B3E5D17}" type="presParOf" srcId="{0B74B3B6-5EF4-4A1D-826F-C78472266B0D}" destId="{FA6E9131-2E00-4973-8AC0-9EFC06A2CA9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062C325-FC83-734E-A9CC-4B45B7CA3AD7}"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6C34F3E0-10D1-8E4C-ACDC-3916AE374CE7}">
      <dgm:prSet/>
      <dgm:spPr/>
      <dgm:t>
        <a:bodyPr/>
        <a:lstStyle/>
        <a:p>
          <a:r>
            <a:rPr lang="en-US" dirty="0"/>
            <a:t>Revise recruitment techniques</a:t>
          </a:r>
          <a:endParaRPr lang="en-GB" dirty="0"/>
        </a:p>
      </dgm:t>
    </dgm:pt>
    <dgm:pt modelId="{E0B4A2E9-301E-C543-966C-368E61A76AFA}" type="parTrans" cxnId="{18671D4A-3A3B-4B47-BCAB-DFEE3D40FCD4}">
      <dgm:prSet/>
      <dgm:spPr/>
      <dgm:t>
        <a:bodyPr/>
        <a:lstStyle/>
        <a:p>
          <a:endParaRPr lang="en-GB"/>
        </a:p>
      </dgm:t>
    </dgm:pt>
    <dgm:pt modelId="{927A1F8B-0FC4-354F-92D8-E6D34DEDFA70}" type="sibTrans" cxnId="{18671D4A-3A3B-4B47-BCAB-DFEE3D40FCD4}">
      <dgm:prSet/>
      <dgm:spPr/>
      <dgm:t>
        <a:bodyPr/>
        <a:lstStyle/>
        <a:p>
          <a:endParaRPr lang="en-GB"/>
        </a:p>
      </dgm:t>
    </dgm:pt>
    <dgm:pt modelId="{7F631C29-DC3A-454E-B407-FA2B017B3C16}">
      <dgm:prSet/>
      <dgm:spPr/>
      <dgm:t>
        <a:bodyPr/>
        <a:lstStyle/>
        <a:p>
          <a:r>
            <a:rPr lang="en-US" dirty="0"/>
            <a:t>Increase use of agency staff</a:t>
          </a:r>
          <a:endParaRPr lang="en-GB" dirty="0"/>
        </a:p>
      </dgm:t>
    </dgm:pt>
    <dgm:pt modelId="{CC065763-B127-414A-B85D-64EEDD652347}" type="parTrans" cxnId="{AE613E22-1DC4-F544-AF36-06E3DD56195A}">
      <dgm:prSet/>
      <dgm:spPr/>
      <dgm:t>
        <a:bodyPr/>
        <a:lstStyle/>
        <a:p>
          <a:endParaRPr lang="en-GB"/>
        </a:p>
      </dgm:t>
    </dgm:pt>
    <dgm:pt modelId="{545525F5-7707-934F-92D8-B4D91EB038A2}" type="sibTrans" cxnId="{AE613E22-1DC4-F544-AF36-06E3DD56195A}">
      <dgm:prSet/>
      <dgm:spPr/>
      <dgm:t>
        <a:bodyPr/>
        <a:lstStyle/>
        <a:p>
          <a:endParaRPr lang="en-GB"/>
        </a:p>
      </dgm:t>
    </dgm:pt>
    <dgm:pt modelId="{878BA9C0-9C74-C64B-931F-03CD2F13B731}">
      <dgm:prSet/>
      <dgm:spPr/>
      <dgm:t>
        <a:bodyPr/>
        <a:lstStyle/>
        <a:p>
          <a:r>
            <a:rPr lang="en-US"/>
            <a:t>More fixed term contracts</a:t>
          </a:r>
          <a:endParaRPr lang="en-GB"/>
        </a:p>
      </dgm:t>
    </dgm:pt>
    <dgm:pt modelId="{22C06A6F-12AF-5549-B5BF-0AB46D60E56C}" type="parTrans" cxnId="{220D9EA9-5E0C-734D-8E9D-856438B036E1}">
      <dgm:prSet/>
      <dgm:spPr/>
      <dgm:t>
        <a:bodyPr/>
        <a:lstStyle/>
        <a:p>
          <a:endParaRPr lang="en-GB"/>
        </a:p>
      </dgm:t>
    </dgm:pt>
    <dgm:pt modelId="{C06A8111-0208-544C-A52A-49E31A665CE8}" type="sibTrans" cxnId="{220D9EA9-5E0C-734D-8E9D-856438B036E1}">
      <dgm:prSet/>
      <dgm:spPr/>
      <dgm:t>
        <a:bodyPr/>
        <a:lstStyle/>
        <a:p>
          <a:endParaRPr lang="en-GB"/>
        </a:p>
      </dgm:t>
    </dgm:pt>
    <dgm:pt modelId="{DFC89DFA-F7CA-A744-9D51-398AF2AD7572}">
      <dgm:prSet/>
      <dgm:spPr/>
      <dgm:t>
        <a:bodyPr/>
        <a:lstStyle/>
        <a:p>
          <a:r>
            <a:rPr lang="en-US"/>
            <a:t>Package review (ad hoc bonuses / share schemes)</a:t>
          </a:r>
          <a:endParaRPr lang="en-GB"/>
        </a:p>
      </dgm:t>
    </dgm:pt>
    <dgm:pt modelId="{47E5A0E7-5790-BA45-A141-064B3D3DE075}" type="parTrans" cxnId="{60C938A4-9A81-A545-9D61-636E3E55919A}">
      <dgm:prSet/>
      <dgm:spPr/>
      <dgm:t>
        <a:bodyPr/>
        <a:lstStyle/>
        <a:p>
          <a:endParaRPr lang="en-GB"/>
        </a:p>
      </dgm:t>
    </dgm:pt>
    <dgm:pt modelId="{BF247544-7DC6-764B-88DD-10B5C3863D3C}" type="sibTrans" cxnId="{60C938A4-9A81-A545-9D61-636E3E55919A}">
      <dgm:prSet/>
      <dgm:spPr/>
      <dgm:t>
        <a:bodyPr/>
        <a:lstStyle/>
        <a:p>
          <a:endParaRPr lang="en-GB"/>
        </a:p>
      </dgm:t>
    </dgm:pt>
    <dgm:pt modelId="{F3542C8A-A528-5148-A611-3A19897C1D4A}">
      <dgm:prSet/>
      <dgm:spPr/>
      <dgm:t>
        <a:bodyPr/>
        <a:lstStyle/>
        <a:p>
          <a:r>
            <a:rPr lang="en-US"/>
            <a:t>Robust probationary/capability processes</a:t>
          </a:r>
          <a:endParaRPr lang="en-GB"/>
        </a:p>
      </dgm:t>
    </dgm:pt>
    <dgm:pt modelId="{6A9D6134-B9BF-764C-A089-1384C23D02A8}" type="parTrans" cxnId="{6DE950A9-3493-3045-8E78-071162A54258}">
      <dgm:prSet/>
      <dgm:spPr/>
      <dgm:t>
        <a:bodyPr/>
        <a:lstStyle/>
        <a:p>
          <a:endParaRPr lang="en-GB"/>
        </a:p>
      </dgm:t>
    </dgm:pt>
    <dgm:pt modelId="{D29BA0F6-F226-4440-9110-4A372341C0EA}" type="sibTrans" cxnId="{6DE950A9-3493-3045-8E78-071162A54258}">
      <dgm:prSet/>
      <dgm:spPr/>
      <dgm:t>
        <a:bodyPr/>
        <a:lstStyle/>
        <a:p>
          <a:endParaRPr lang="en-GB"/>
        </a:p>
      </dgm:t>
    </dgm:pt>
    <dgm:pt modelId="{B10BAE51-0F32-A348-A420-5A1653C23DB0}">
      <dgm:prSet/>
      <dgm:spPr/>
      <dgm:t>
        <a:bodyPr/>
        <a:lstStyle/>
        <a:p>
          <a:r>
            <a:rPr lang="en-US"/>
            <a:t>Independent investigations</a:t>
          </a:r>
          <a:endParaRPr lang="en-GB"/>
        </a:p>
      </dgm:t>
    </dgm:pt>
    <dgm:pt modelId="{0F0B8BE7-A3F4-D841-BC6D-347E9B8F8392}" type="parTrans" cxnId="{EBC88813-FA3D-BD4C-A9E0-718E64B06E41}">
      <dgm:prSet/>
      <dgm:spPr/>
      <dgm:t>
        <a:bodyPr/>
        <a:lstStyle/>
        <a:p>
          <a:endParaRPr lang="en-GB"/>
        </a:p>
      </dgm:t>
    </dgm:pt>
    <dgm:pt modelId="{49FDED8A-246A-7146-AEE0-98CD7B156DC2}" type="sibTrans" cxnId="{EBC88813-FA3D-BD4C-A9E0-718E64B06E41}">
      <dgm:prSet/>
      <dgm:spPr/>
      <dgm:t>
        <a:bodyPr/>
        <a:lstStyle/>
        <a:p>
          <a:endParaRPr lang="en-GB"/>
        </a:p>
      </dgm:t>
    </dgm:pt>
    <dgm:pt modelId="{6061A51A-C350-A84F-974A-E0F9AEA53FCF}">
      <dgm:prSet/>
      <dgm:spPr/>
      <dgm:t>
        <a:bodyPr/>
        <a:lstStyle/>
        <a:p>
          <a:r>
            <a:rPr lang="en-US" dirty="0"/>
            <a:t>Johnson v Unisys Exclusion Zone?</a:t>
          </a:r>
          <a:endParaRPr lang="en-GB" dirty="0"/>
        </a:p>
      </dgm:t>
    </dgm:pt>
    <dgm:pt modelId="{216DC360-3614-D645-AB02-8A5468211C50}" type="parTrans" cxnId="{6D409AA8-41A1-EE45-BC3E-010332C45E19}">
      <dgm:prSet/>
      <dgm:spPr/>
      <dgm:t>
        <a:bodyPr/>
        <a:lstStyle/>
        <a:p>
          <a:endParaRPr lang="en-GB"/>
        </a:p>
      </dgm:t>
    </dgm:pt>
    <dgm:pt modelId="{40014104-2199-144D-BE25-D1064B2F3FAE}" type="sibTrans" cxnId="{6D409AA8-41A1-EE45-BC3E-010332C45E19}">
      <dgm:prSet/>
      <dgm:spPr/>
      <dgm:t>
        <a:bodyPr/>
        <a:lstStyle/>
        <a:p>
          <a:endParaRPr lang="en-GB"/>
        </a:p>
      </dgm:t>
    </dgm:pt>
    <dgm:pt modelId="{87711B5B-800F-3D42-9845-54232D05BC13}" type="pres">
      <dgm:prSet presAssocID="{A062C325-FC83-734E-A9CC-4B45B7CA3AD7}" presName="vert0" presStyleCnt="0">
        <dgm:presLayoutVars>
          <dgm:dir/>
          <dgm:animOne val="branch"/>
          <dgm:animLvl val="lvl"/>
        </dgm:presLayoutVars>
      </dgm:prSet>
      <dgm:spPr/>
    </dgm:pt>
    <dgm:pt modelId="{5905C6E6-A6D0-4A48-B359-9EDC3F5A3038}" type="pres">
      <dgm:prSet presAssocID="{6C34F3E0-10D1-8E4C-ACDC-3916AE374CE7}" presName="thickLine" presStyleLbl="alignNode1" presStyleIdx="0" presStyleCnt="7"/>
      <dgm:spPr/>
    </dgm:pt>
    <dgm:pt modelId="{8AF1FD95-B76F-CE4B-8D9E-F52BBD71D2DC}" type="pres">
      <dgm:prSet presAssocID="{6C34F3E0-10D1-8E4C-ACDC-3916AE374CE7}" presName="horz1" presStyleCnt="0"/>
      <dgm:spPr/>
    </dgm:pt>
    <dgm:pt modelId="{58122798-24AD-EC41-9A16-280CEC1EED15}" type="pres">
      <dgm:prSet presAssocID="{6C34F3E0-10D1-8E4C-ACDC-3916AE374CE7}" presName="tx1" presStyleLbl="revTx" presStyleIdx="0" presStyleCnt="7"/>
      <dgm:spPr/>
    </dgm:pt>
    <dgm:pt modelId="{133EA323-FDEA-1842-AB15-A7644A433179}" type="pres">
      <dgm:prSet presAssocID="{6C34F3E0-10D1-8E4C-ACDC-3916AE374CE7}" presName="vert1" presStyleCnt="0"/>
      <dgm:spPr/>
    </dgm:pt>
    <dgm:pt modelId="{BE0601C9-1EA9-BF40-84A7-8B4D2A7A72FF}" type="pres">
      <dgm:prSet presAssocID="{7F631C29-DC3A-454E-B407-FA2B017B3C16}" presName="thickLine" presStyleLbl="alignNode1" presStyleIdx="1" presStyleCnt="7"/>
      <dgm:spPr/>
    </dgm:pt>
    <dgm:pt modelId="{BE8834E9-9B26-DB40-8B33-3D0993AD4859}" type="pres">
      <dgm:prSet presAssocID="{7F631C29-DC3A-454E-B407-FA2B017B3C16}" presName="horz1" presStyleCnt="0"/>
      <dgm:spPr/>
    </dgm:pt>
    <dgm:pt modelId="{9A461DA1-B7E1-B24F-BCA2-E9134B50899C}" type="pres">
      <dgm:prSet presAssocID="{7F631C29-DC3A-454E-B407-FA2B017B3C16}" presName="tx1" presStyleLbl="revTx" presStyleIdx="1" presStyleCnt="7"/>
      <dgm:spPr/>
    </dgm:pt>
    <dgm:pt modelId="{9DF6A4D7-07FA-8B4A-95CA-73D6848D935D}" type="pres">
      <dgm:prSet presAssocID="{7F631C29-DC3A-454E-B407-FA2B017B3C16}" presName="vert1" presStyleCnt="0"/>
      <dgm:spPr/>
    </dgm:pt>
    <dgm:pt modelId="{25028781-F2B7-3043-8E51-0F8416A1F152}" type="pres">
      <dgm:prSet presAssocID="{878BA9C0-9C74-C64B-931F-03CD2F13B731}" presName="thickLine" presStyleLbl="alignNode1" presStyleIdx="2" presStyleCnt="7"/>
      <dgm:spPr/>
    </dgm:pt>
    <dgm:pt modelId="{BD6A44F7-0931-864E-9892-E091C40D434A}" type="pres">
      <dgm:prSet presAssocID="{878BA9C0-9C74-C64B-931F-03CD2F13B731}" presName="horz1" presStyleCnt="0"/>
      <dgm:spPr/>
    </dgm:pt>
    <dgm:pt modelId="{D588BB96-02D4-B14F-879F-DA877E577E23}" type="pres">
      <dgm:prSet presAssocID="{878BA9C0-9C74-C64B-931F-03CD2F13B731}" presName="tx1" presStyleLbl="revTx" presStyleIdx="2" presStyleCnt="7"/>
      <dgm:spPr/>
    </dgm:pt>
    <dgm:pt modelId="{60C60CAA-4DBA-6F4C-88CA-BFBA3DB1B8B6}" type="pres">
      <dgm:prSet presAssocID="{878BA9C0-9C74-C64B-931F-03CD2F13B731}" presName="vert1" presStyleCnt="0"/>
      <dgm:spPr/>
    </dgm:pt>
    <dgm:pt modelId="{28127D60-7A49-E04B-9474-063A45CA1E0A}" type="pres">
      <dgm:prSet presAssocID="{DFC89DFA-F7CA-A744-9D51-398AF2AD7572}" presName="thickLine" presStyleLbl="alignNode1" presStyleIdx="3" presStyleCnt="7"/>
      <dgm:spPr/>
    </dgm:pt>
    <dgm:pt modelId="{0279B9BD-1F43-C249-BCA2-85E3E3428DC0}" type="pres">
      <dgm:prSet presAssocID="{DFC89DFA-F7CA-A744-9D51-398AF2AD7572}" presName="horz1" presStyleCnt="0"/>
      <dgm:spPr/>
    </dgm:pt>
    <dgm:pt modelId="{FEF9423B-EDF1-E54B-A0B2-9FD4C9786CD3}" type="pres">
      <dgm:prSet presAssocID="{DFC89DFA-F7CA-A744-9D51-398AF2AD7572}" presName="tx1" presStyleLbl="revTx" presStyleIdx="3" presStyleCnt="7"/>
      <dgm:spPr/>
    </dgm:pt>
    <dgm:pt modelId="{2D69720E-8ECE-B346-AFC7-6D51CDFCD8FD}" type="pres">
      <dgm:prSet presAssocID="{DFC89DFA-F7CA-A744-9D51-398AF2AD7572}" presName="vert1" presStyleCnt="0"/>
      <dgm:spPr/>
    </dgm:pt>
    <dgm:pt modelId="{C165DE56-49CC-4944-BC60-E2253495CE4B}" type="pres">
      <dgm:prSet presAssocID="{F3542C8A-A528-5148-A611-3A19897C1D4A}" presName="thickLine" presStyleLbl="alignNode1" presStyleIdx="4" presStyleCnt="7"/>
      <dgm:spPr/>
    </dgm:pt>
    <dgm:pt modelId="{2F692FDF-7A87-8646-B4F9-290B1E94162E}" type="pres">
      <dgm:prSet presAssocID="{F3542C8A-A528-5148-A611-3A19897C1D4A}" presName="horz1" presStyleCnt="0"/>
      <dgm:spPr/>
    </dgm:pt>
    <dgm:pt modelId="{5607E105-4F04-4543-B997-41BD260024B1}" type="pres">
      <dgm:prSet presAssocID="{F3542C8A-A528-5148-A611-3A19897C1D4A}" presName="tx1" presStyleLbl="revTx" presStyleIdx="4" presStyleCnt="7"/>
      <dgm:spPr/>
    </dgm:pt>
    <dgm:pt modelId="{2A78E5B5-2820-5B4A-AC6B-7E507AF76C2B}" type="pres">
      <dgm:prSet presAssocID="{F3542C8A-A528-5148-A611-3A19897C1D4A}" presName="vert1" presStyleCnt="0"/>
      <dgm:spPr/>
    </dgm:pt>
    <dgm:pt modelId="{B82F4E3D-8FB2-084B-9DBD-6353A951B6B9}" type="pres">
      <dgm:prSet presAssocID="{B10BAE51-0F32-A348-A420-5A1653C23DB0}" presName="thickLine" presStyleLbl="alignNode1" presStyleIdx="5" presStyleCnt="7"/>
      <dgm:spPr/>
    </dgm:pt>
    <dgm:pt modelId="{486FE1E5-98AA-DE46-AC92-5A2227437CF5}" type="pres">
      <dgm:prSet presAssocID="{B10BAE51-0F32-A348-A420-5A1653C23DB0}" presName="horz1" presStyleCnt="0"/>
      <dgm:spPr/>
    </dgm:pt>
    <dgm:pt modelId="{EA1A43C0-6B38-924E-95B7-CF28EC85D025}" type="pres">
      <dgm:prSet presAssocID="{B10BAE51-0F32-A348-A420-5A1653C23DB0}" presName="tx1" presStyleLbl="revTx" presStyleIdx="5" presStyleCnt="7"/>
      <dgm:spPr/>
    </dgm:pt>
    <dgm:pt modelId="{2E289712-8303-184A-9302-6E1F70AD0B7B}" type="pres">
      <dgm:prSet presAssocID="{B10BAE51-0F32-A348-A420-5A1653C23DB0}" presName="vert1" presStyleCnt="0"/>
      <dgm:spPr/>
    </dgm:pt>
    <dgm:pt modelId="{E1AC2F89-ED23-6947-9D31-C2BDE034E928}" type="pres">
      <dgm:prSet presAssocID="{6061A51A-C350-A84F-974A-E0F9AEA53FCF}" presName="thickLine" presStyleLbl="alignNode1" presStyleIdx="6" presStyleCnt="7"/>
      <dgm:spPr/>
    </dgm:pt>
    <dgm:pt modelId="{83119A15-9562-9B45-974E-71C123030F59}" type="pres">
      <dgm:prSet presAssocID="{6061A51A-C350-A84F-974A-E0F9AEA53FCF}" presName="horz1" presStyleCnt="0"/>
      <dgm:spPr/>
    </dgm:pt>
    <dgm:pt modelId="{042E6DD5-1DA1-7C4B-8D86-D2F975B2F2F2}" type="pres">
      <dgm:prSet presAssocID="{6061A51A-C350-A84F-974A-E0F9AEA53FCF}" presName="tx1" presStyleLbl="revTx" presStyleIdx="6" presStyleCnt="7"/>
      <dgm:spPr/>
    </dgm:pt>
    <dgm:pt modelId="{0FF549EC-4846-E346-8C8C-3E84157EF994}" type="pres">
      <dgm:prSet presAssocID="{6061A51A-C350-A84F-974A-E0F9AEA53FCF}" presName="vert1" presStyleCnt="0"/>
      <dgm:spPr/>
    </dgm:pt>
  </dgm:ptLst>
  <dgm:cxnLst>
    <dgm:cxn modelId="{5965C403-BD05-DA43-9B6D-A06E8850F882}" type="presOf" srcId="{6061A51A-C350-A84F-974A-E0F9AEA53FCF}" destId="{042E6DD5-1DA1-7C4B-8D86-D2F975B2F2F2}" srcOrd="0" destOrd="0" presId="urn:microsoft.com/office/officeart/2008/layout/LinedList"/>
    <dgm:cxn modelId="{EBC88813-FA3D-BD4C-A9E0-718E64B06E41}" srcId="{A062C325-FC83-734E-A9CC-4B45B7CA3AD7}" destId="{B10BAE51-0F32-A348-A420-5A1653C23DB0}" srcOrd="5" destOrd="0" parTransId="{0F0B8BE7-A3F4-D841-BC6D-347E9B8F8392}" sibTransId="{49FDED8A-246A-7146-AEE0-98CD7B156DC2}"/>
    <dgm:cxn modelId="{AE613E22-1DC4-F544-AF36-06E3DD56195A}" srcId="{A062C325-FC83-734E-A9CC-4B45B7CA3AD7}" destId="{7F631C29-DC3A-454E-B407-FA2B017B3C16}" srcOrd="1" destOrd="0" parTransId="{CC065763-B127-414A-B85D-64EEDD652347}" sibTransId="{545525F5-7707-934F-92D8-B4D91EB038A2}"/>
    <dgm:cxn modelId="{FECE9226-D914-144C-961E-F09B5E7A83CE}" type="presOf" srcId="{DFC89DFA-F7CA-A744-9D51-398AF2AD7572}" destId="{FEF9423B-EDF1-E54B-A0B2-9FD4C9786CD3}" srcOrd="0" destOrd="0" presId="urn:microsoft.com/office/officeart/2008/layout/LinedList"/>
    <dgm:cxn modelId="{18671D4A-3A3B-4B47-BCAB-DFEE3D40FCD4}" srcId="{A062C325-FC83-734E-A9CC-4B45B7CA3AD7}" destId="{6C34F3E0-10D1-8E4C-ACDC-3916AE374CE7}" srcOrd="0" destOrd="0" parTransId="{E0B4A2E9-301E-C543-966C-368E61A76AFA}" sibTransId="{927A1F8B-0FC4-354F-92D8-E6D34DEDFA70}"/>
    <dgm:cxn modelId="{6F881679-F277-6245-8AD9-D5DB4D03CE51}" type="presOf" srcId="{878BA9C0-9C74-C64B-931F-03CD2F13B731}" destId="{D588BB96-02D4-B14F-879F-DA877E577E23}" srcOrd="0" destOrd="0" presId="urn:microsoft.com/office/officeart/2008/layout/LinedList"/>
    <dgm:cxn modelId="{D749AA89-5933-3C4E-A600-2BFB34579D5E}" type="presOf" srcId="{6C34F3E0-10D1-8E4C-ACDC-3916AE374CE7}" destId="{58122798-24AD-EC41-9A16-280CEC1EED15}" srcOrd="0" destOrd="0" presId="urn:microsoft.com/office/officeart/2008/layout/LinedList"/>
    <dgm:cxn modelId="{55ACB48B-AF78-1347-8E9C-6C3B3D8FAC5E}" type="presOf" srcId="{F3542C8A-A528-5148-A611-3A19897C1D4A}" destId="{5607E105-4F04-4543-B997-41BD260024B1}" srcOrd="0" destOrd="0" presId="urn:microsoft.com/office/officeart/2008/layout/LinedList"/>
    <dgm:cxn modelId="{60C938A4-9A81-A545-9D61-636E3E55919A}" srcId="{A062C325-FC83-734E-A9CC-4B45B7CA3AD7}" destId="{DFC89DFA-F7CA-A744-9D51-398AF2AD7572}" srcOrd="3" destOrd="0" parTransId="{47E5A0E7-5790-BA45-A141-064B3D3DE075}" sibTransId="{BF247544-7DC6-764B-88DD-10B5C3863D3C}"/>
    <dgm:cxn modelId="{6D409AA8-41A1-EE45-BC3E-010332C45E19}" srcId="{A062C325-FC83-734E-A9CC-4B45B7CA3AD7}" destId="{6061A51A-C350-A84F-974A-E0F9AEA53FCF}" srcOrd="6" destOrd="0" parTransId="{216DC360-3614-D645-AB02-8A5468211C50}" sibTransId="{40014104-2199-144D-BE25-D1064B2F3FAE}"/>
    <dgm:cxn modelId="{6DE950A9-3493-3045-8E78-071162A54258}" srcId="{A062C325-FC83-734E-A9CC-4B45B7CA3AD7}" destId="{F3542C8A-A528-5148-A611-3A19897C1D4A}" srcOrd="4" destOrd="0" parTransId="{6A9D6134-B9BF-764C-A089-1384C23D02A8}" sibTransId="{D29BA0F6-F226-4440-9110-4A372341C0EA}"/>
    <dgm:cxn modelId="{220D9EA9-5E0C-734D-8E9D-856438B036E1}" srcId="{A062C325-FC83-734E-A9CC-4B45B7CA3AD7}" destId="{878BA9C0-9C74-C64B-931F-03CD2F13B731}" srcOrd="2" destOrd="0" parTransId="{22C06A6F-12AF-5549-B5BF-0AB46D60E56C}" sibTransId="{C06A8111-0208-544C-A52A-49E31A665CE8}"/>
    <dgm:cxn modelId="{F3822AAB-2920-F143-B11E-43371BC1B47B}" type="presOf" srcId="{A062C325-FC83-734E-A9CC-4B45B7CA3AD7}" destId="{87711B5B-800F-3D42-9845-54232D05BC13}" srcOrd="0" destOrd="0" presId="urn:microsoft.com/office/officeart/2008/layout/LinedList"/>
    <dgm:cxn modelId="{ECF116CF-B6A2-BD41-9AAF-70D1747E03EB}" type="presOf" srcId="{B10BAE51-0F32-A348-A420-5A1653C23DB0}" destId="{EA1A43C0-6B38-924E-95B7-CF28EC85D025}" srcOrd="0" destOrd="0" presId="urn:microsoft.com/office/officeart/2008/layout/LinedList"/>
    <dgm:cxn modelId="{CBDA71F7-BE65-5B47-9787-9A7BDEE51A80}" type="presOf" srcId="{7F631C29-DC3A-454E-B407-FA2B017B3C16}" destId="{9A461DA1-B7E1-B24F-BCA2-E9134B50899C}" srcOrd="0" destOrd="0" presId="urn:microsoft.com/office/officeart/2008/layout/LinedList"/>
    <dgm:cxn modelId="{9744A652-D30B-C24E-8B7E-BB113116B81A}" type="presParOf" srcId="{87711B5B-800F-3D42-9845-54232D05BC13}" destId="{5905C6E6-A6D0-4A48-B359-9EDC3F5A3038}" srcOrd="0" destOrd="0" presId="urn:microsoft.com/office/officeart/2008/layout/LinedList"/>
    <dgm:cxn modelId="{1312EC0F-B19D-D544-B93D-642F499C4704}" type="presParOf" srcId="{87711B5B-800F-3D42-9845-54232D05BC13}" destId="{8AF1FD95-B76F-CE4B-8D9E-F52BBD71D2DC}" srcOrd="1" destOrd="0" presId="urn:microsoft.com/office/officeart/2008/layout/LinedList"/>
    <dgm:cxn modelId="{44D0340C-DDA7-644B-9B1A-24EFC6662985}" type="presParOf" srcId="{8AF1FD95-B76F-CE4B-8D9E-F52BBD71D2DC}" destId="{58122798-24AD-EC41-9A16-280CEC1EED15}" srcOrd="0" destOrd="0" presId="urn:microsoft.com/office/officeart/2008/layout/LinedList"/>
    <dgm:cxn modelId="{C7EBB5F6-6163-E542-9D26-10A750BFBAC2}" type="presParOf" srcId="{8AF1FD95-B76F-CE4B-8D9E-F52BBD71D2DC}" destId="{133EA323-FDEA-1842-AB15-A7644A433179}" srcOrd="1" destOrd="0" presId="urn:microsoft.com/office/officeart/2008/layout/LinedList"/>
    <dgm:cxn modelId="{948CBB34-62AE-8F44-BAE6-AF7DC1B232DF}" type="presParOf" srcId="{87711B5B-800F-3D42-9845-54232D05BC13}" destId="{BE0601C9-1EA9-BF40-84A7-8B4D2A7A72FF}" srcOrd="2" destOrd="0" presId="urn:microsoft.com/office/officeart/2008/layout/LinedList"/>
    <dgm:cxn modelId="{D93DDE90-17EE-574A-9EAB-B05F86CDC02C}" type="presParOf" srcId="{87711B5B-800F-3D42-9845-54232D05BC13}" destId="{BE8834E9-9B26-DB40-8B33-3D0993AD4859}" srcOrd="3" destOrd="0" presId="urn:microsoft.com/office/officeart/2008/layout/LinedList"/>
    <dgm:cxn modelId="{C0FF41F3-E54D-2E4F-AC22-2FD4E64C5182}" type="presParOf" srcId="{BE8834E9-9B26-DB40-8B33-3D0993AD4859}" destId="{9A461DA1-B7E1-B24F-BCA2-E9134B50899C}" srcOrd="0" destOrd="0" presId="urn:microsoft.com/office/officeart/2008/layout/LinedList"/>
    <dgm:cxn modelId="{178E56EA-3B1B-3442-9124-2AA6E18E6116}" type="presParOf" srcId="{BE8834E9-9B26-DB40-8B33-3D0993AD4859}" destId="{9DF6A4D7-07FA-8B4A-95CA-73D6848D935D}" srcOrd="1" destOrd="0" presId="urn:microsoft.com/office/officeart/2008/layout/LinedList"/>
    <dgm:cxn modelId="{56E9E743-9C07-224B-A6D1-C57117A96BE3}" type="presParOf" srcId="{87711B5B-800F-3D42-9845-54232D05BC13}" destId="{25028781-F2B7-3043-8E51-0F8416A1F152}" srcOrd="4" destOrd="0" presId="urn:microsoft.com/office/officeart/2008/layout/LinedList"/>
    <dgm:cxn modelId="{2239511B-3487-464F-A89B-D05D9EC22CAE}" type="presParOf" srcId="{87711B5B-800F-3D42-9845-54232D05BC13}" destId="{BD6A44F7-0931-864E-9892-E091C40D434A}" srcOrd="5" destOrd="0" presId="urn:microsoft.com/office/officeart/2008/layout/LinedList"/>
    <dgm:cxn modelId="{1A5F706B-C721-CC47-A1E4-BAF76CA6EC43}" type="presParOf" srcId="{BD6A44F7-0931-864E-9892-E091C40D434A}" destId="{D588BB96-02D4-B14F-879F-DA877E577E23}" srcOrd="0" destOrd="0" presId="urn:microsoft.com/office/officeart/2008/layout/LinedList"/>
    <dgm:cxn modelId="{B929B722-9C9E-A942-B31A-FFF9ADA7CD7C}" type="presParOf" srcId="{BD6A44F7-0931-864E-9892-E091C40D434A}" destId="{60C60CAA-4DBA-6F4C-88CA-BFBA3DB1B8B6}" srcOrd="1" destOrd="0" presId="urn:microsoft.com/office/officeart/2008/layout/LinedList"/>
    <dgm:cxn modelId="{78BE1123-1AC8-C044-BA06-21239B351188}" type="presParOf" srcId="{87711B5B-800F-3D42-9845-54232D05BC13}" destId="{28127D60-7A49-E04B-9474-063A45CA1E0A}" srcOrd="6" destOrd="0" presId="urn:microsoft.com/office/officeart/2008/layout/LinedList"/>
    <dgm:cxn modelId="{C21B6AE1-FFF7-324F-B178-7656A238B951}" type="presParOf" srcId="{87711B5B-800F-3D42-9845-54232D05BC13}" destId="{0279B9BD-1F43-C249-BCA2-85E3E3428DC0}" srcOrd="7" destOrd="0" presId="urn:microsoft.com/office/officeart/2008/layout/LinedList"/>
    <dgm:cxn modelId="{4F3A0439-1763-4A4E-B06C-353D60D89563}" type="presParOf" srcId="{0279B9BD-1F43-C249-BCA2-85E3E3428DC0}" destId="{FEF9423B-EDF1-E54B-A0B2-9FD4C9786CD3}" srcOrd="0" destOrd="0" presId="urn:microsoft.com/office/officeart/2008/layout/LinedList"/>
    <dgm:cxn modelId="{A4FE8C41-D5F6-0145-A249-44F1E0555B3A}" type="presParOf" srcId="{0279B9BD-1F43-C249-BCA2-85E3E3428DC0}" destId="{2D69720E-8ECE-B346-AFC7-6D51CDFCD8FD}" srcOrd="1" destOrd="0" presId="urn:microsoft.com/office/officeart/2008/layout/LinedList"/>
    <dgm:cxn modelId="{4380B6B5-766C-614A-8EFA-98235284644D}" type="presParOf" srcId="{87711B5B-800F-3D42-9845-54232D05BC13}" destId="{C165DE56-49CC-4944-BC60-E2253495CE4B}" srcOrd="8" destOrd="0" presId="urn:microsoft.com/office/officeart/2008/layout/LinedList"/>
    <dgm:cxn modelId="{55B9B02C-48AA-E942-BE43-F6AE99FA6B54}" type="presParOf" srcId="{87711B5B-800F-3D42-9845-54232D05BC13}" destId="{2F692FDF-7A87-8646-B4F9-290B1E94162E}" srcOrd="9" destOrd="0" presId="urn:microsoft.com/office/officeart/2008/layout/LinedList"/>
    <dgm:cxn modelId="{EA2DA889-1281-874F-B798-1B4A1EE68372}" type="presParOf" srcId="{2F692FDF-7A87-8646-B4F9-290B1E94162E}" destId="{5607E105-4F04-4543-B997-41BD260024B1}" srcOrd="0" destOrd="0" presId="urn:microsoft.com/office/officeart/2008/layout/LinedList"/>
    <dgm:cxn modelId="{A2AC6372-3E01-1C4A-8E9C-632FAB29C4EF}" type="presParOf" srcId="{2F692FDF-7A87-8646-B4F9-290B1E94162E}" destId="{2A78E5B5-2820-5B4A-AC6B-7E507AF76C2B}" srcOrd="1" destOrd="0" presId="urn:microsoft.com/office/officeart/2008/layout/LinedList"/>
    <dgm:cxn modelId="{96DBD64F-65E0-2448-8A6B-50E4B7923428}" type="presParOf" srcId="{87711B5B-800F-3D42-9845-54232D05BC13}" destId="{B82F4E3D-8FB2-084B-9DBD-6353A951B6B9}" srcOrd="10" destOrd="0" presId="urn:microsoft.com/office/officeart/2008/layout/LinedList"/>
    <dgm:cxn modelId="{CFD59C0A-7240-0A45-AA1B-4CAA1D778315}" type="presParOf" srcId="{87711B5B-800F-3D42-9845-54232D05BC13}" destId="{486FE1E5-98AA-DE46-AC92-5A2227437CF5}" srcOrd="11" destOrd="0" presId="urn:microsoft.com/office/officeart/2008/layout/LinedList"/>
    <dgm:cxn modelId="{0C105F2F-DD25-0C4D-8F56-314C23E75574}" type="presParOf" srcId="{486FE1E5-98AA-DE46-AC92-5A2227437CF5}" destId="{EA1A43C0-6B38-924E-95B7-CF28EC85D025}" srcOrd="0" destOrd="0" presId="urn:microsoft.com/office/officeart/2008/layout/LinedList"/>
    <dgm:cxn modelId="{1A1502FD-813A-F741-90C8-A2DD5312098F}" type="presParOf" srcId="{486FE1E5-98AA-DE46-AC92-5A2227437CF5}" destId="{2E289712-8303-184A-9302-6E1F70AD0B7B}" srcOrd="1" destOrd="0" presId="urn:microsoft.com/office/officeart/2008/layout/LinedList"/>
    <dgm:cxn modelId="{10ABB3B4-5BA4-BC4F-88DA-958CC849E47A}" type="presParOf" srcId="{87711B5B-800F-3D42-9845-54232D05BC13}" destId="{E1AC2F89-ED23-6947-9D31-C2BDE034E928}" srcOrd="12" destOrd="0" presId="urn:microsoft.com/office/officeart/2008/layout/LinedList"/>
    <dgm:cxn modelId="{5D637471-C3F9-A64C-B2D3-7F4A462ECB50}" type="presParOf" srcId="{87711B5B-800F-3D42-9845-54232D05BC13}" destId="{83119A15-9562-9B45-974E-71C123030F59}" srcOrd="13" destOrd="0" presId="urn:microsoft.com/office/officeart/2008/layout/LinedList"/>
    <dgm:cxn modelId="{0A94C14B-CC23-8242-87BA-96F14C032AEC}" type="presParOf" srcId="{83119A15-9562-9B45-974E-71C123030F59}" destId="{042E6DD5-1DA1-7C4B-8D86-D2F975B2F2F2}" srcOrd="0" destOrd="0" presId="urn:microsoft.com/office/officeart/2008/layout/LinedList"/>
    <dgm:cxn modelId="{CB7F14A7-A8FF-5848-A9F4-6269A1D2DBEF}" type="presParOf" srcId="{83119A15-9562-9B45-974E-71C123030F59}" destId="{0FF549EC-4846-E346-8C8C-3E84157EF99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1E4C939-C54B-5B44-B009-2596816429B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066871B7-49C2-264E-991A-5C600620018C}">
      <dgm:prSet/>
      <dgm:spPr/>
      <dgm:t>
        <a:bodyPr/>
        <a:lstStyle/>
        <a:p>
          <a:r>
            <a:rPr lang="en-US" b="1" dirty="0"/>
            <a:t>S.104I ERA</a:t>
          </a:r>
          <a:r>
            <a:rPr lang="en-US" dirty="0"/>
            <a:t>: Variation of contract of employment – restricted variations</a:t>
          </a:r>
          <a:endParaRPr lang="en-GB" dirty="0"/>
        </a:p>
      </dgm:t>
    </dgm:pt>
    <dgm:pt modelId="{DAE56E01-7391-C044-A248-97D977F85DCE}" type="parTrans" cxnId="{651D3B25-E2B7-6441-9096-AC2727CCA0EC}">
      <dgm:prSet/>
      <dgm:spPr/>
      <dgm:t>
        <a:bodyPr/>
        <a:lstStyle/>
        <a:p>
          <a:endParaRPr lang="en-GB"/>
        </a:p>
      </dgm:t>
    </dgm:pt>
    <dgm:pt modelId="{40BE7842-25A8-6C47-80A8-3F2EA2E1C92F}" type="sibTrans" cxnId="{651D3B25-E2B7-6441-9096-AC2727CCA0EC}">
      <dgm:prSet/>
      <dgm:spPr/>
      <dgm:t>
        <a:bodyPr/>
        <a:lstStyle/>
        <a:p>
          <a:endParaRPr lang="en-GB"/>
        </a:p>
      </dgm:t>
    </dgm:pt>
    <dgm:pt modelId="{9B2EAB18-C146-0946-89B7-8C78FE4DFE5C}">
      <dgm:prSet/>
      <dgm:spPr/>
      <dgm:t>
        <a:bodyPr/>
        <a:lstStyle/>
        <a:p>
          <a:r>
            <a:rPr lang="en-US" b="1" dirty="0"/>
            <a:t>S.104J ERA</a:t>
          </a:r>
          <a:r>
            <a:rPr lang="en-US" dirty="0"/>
            <a:t>: unrestricted variations</a:t>
          </a:r>
          <a:endParaRPr lang="en-GB" dirty="0"/>
        </a:p>
      </dgm:t>
    </dgm:pt>
    <dgm:pt modelId="{6CA828B3-3792-794E-A8AE-B49C4E4C2513}" type="parTrans" cxnId="{82203FDA-2F19-C349-B4C2-9FBCB0BA49FF}">
      <dgm:prSet/>
      <dgm:spPr/>
      <dgm:t>
        <a:bodyPr/>
        <a:lstStyle/>
        <a:p>
          <a:endParaRPr lang="en-GB"/>
        </a:p>
      </dgm:t>
    </dgm:pt>
    <dgm:pt modelId="{5313FB48-5CCF-6245-9C7C-1C4888AFA2E1}" type="sibTrans" cxnId="{82203FDA-2F19-C349-B4C2-9FBCB0BA49FF}">
      <dgm:prSet/>
      <dgm:spPr/>
      <dgm:t>
        <a:bodyPr/>
        <a:lstStyle/>
        <a:p>
          <a:endParaRPr lang="en-GB"/>
        </a:p>
      </dgm:t>
    </dgm:pt>
    <dgm:pt modelId="{E44EB5E5-F362-334C-A92C-2C1575520740}">
      <dgm:prSet/>
      <dgm:spPr/>
      <dgm:t>
        <a:bodyPr/>
        <a:lstStyle/>
        <a:p>
          <a:r>
            <a:rPr lang="en-US" b="1" dirty="0"/>
            <a:t>S.104K ERA</a:t>
          </a:r>
          <a:r>
            <a:rPr lang="en-US" dirty="0"/>
            <a:t>: replacement of employees with people who are not employees</a:t>
          </a:r>
          <a:endParaRPr lang="en-GB" dirty="0"/>
        </a:p>
      </dgm:t>
    </dgm:pt>
    <dgm:pt modelId="{AF1B18EF-B522-1A41-ACB1-7471096A00E3}" type="parTrans" cxnId="{26285573-4308-7B40-85C2-98FC783DD006}">
      <dgm:prSet/>
      <dgm:spPr/>
      <dgm:t>
        <a:bodyPr/>
        <a:lstStyle/>
        <a:p>
          <a:endParaRPr lang="en-GB"/>
        </a:p>
      </dgm:t>
    </dgm:pt>
    <dgm:pt modelId="{C3749A82-AEE5-5F4A-9169-05900B478FAA}" type="sibTrans" cxnId="{26285573-4308-7B40-85C2-98FC783DD006}">
      <dgm:prSet/>
      <dgm:spPr/>
      <dgm:t>
        <a:bodyPr/>
        <a:lstStyle/>
        <a:p>
          <a:endParaRPr lang="en-GB"/>
        </a:p>
      </dgm:t>
    </dgm:pt>
    <dgm:pt modelId="{5828E0D1-7C3B-334C-91FC-F5ADF77BF0A1}" type="pres">
      <dgm:prSet presAssocID="{01E4C939-C54B-5B44-B009-2596816429B6}" presName="Name0" presStyleCnt="0">
        <dgm:presLayoutVars>
          <dgm:dir/>
          <dgm:resizeHandles val="exact"/>
        </dgm:presLayoutVars>
      </dgm:prSet>
      <dgm:spPr/>
    </dgm:pt>
    <dgm:pt modelId="{EFAE117E-94BC-1440-AE34-030F4DC2CD7D}" type="pres">
      <dgm:prSet presAssocID="{066871B7-49C2-264E-991A-5C600620018C}" presName="node" presStyleLbl="node1" presStyleIdx="0" presStyleCnt="3">
        <dgm:presLayoutVars>
          <dgm:bulletEnabled val="1"/>
        </dgm:presLayoutVars>
      </dgm:prSet>
      <dgm:spPr/>
    </dgm:pt>
    <dgm:pt modelId="{E894338D-41E3-C94B-AE4D-FBC5848ED752}" type="pres">
      <dgm:prSet presAssocID="{40BE7842-25A8-6C47-80A8-3F2EA2E1C92F}" presName="sibTrans" presStyleLbl="sibTrans2D1" presStyleIdx="0" presStyleCnt="2"/>
      <dgm:spPr/>
    </dgm:pt>
    <dgm:pt modelId="{92168F70-FE3B-8248-815A-E8D3E81F5682}" type="pres">
      <dgm:prSet presAssocID="{40BE7842-25A8-6C47-80A8-3F2EA2E1C92F}" presName="connectorText" presStyleLbl="sibTrans2D1" presStyleIdx="0" presStyleCnt="2"/>
      <dgm:spPr/>
    </dgm:pt>
    <dgm:pt modelId="{5B1B0768-9567-8844-9232-B913341CACCA}" type="pres">
      <dgm:prSet presAssocID="{9B2EAB18-C146-0946-89B7-8C78FE4DFE5C}" presName="node" presStyleLbl="node1" presStyleIdx="1" presStyleCnt="3">
        <dgm:presLayoutVars>
          <dgm:bulletEnabled val="1"/>
        </dgm:presLayoutVars>
      </dgm:prSet>
      <dgm:spPr/>
    </dgm:pt>
    <dgm:pt modelId="{5677542B-5018-F143-A46A-642E7859C639}" type="pres">
      <dgm:prSet presAssocID="{5313FB48-5CCF-6245-9C7C-1C4888AFA2E1}" presName="sibTrans" presStyleLbl="sibTrans2D1" presStyleIdx="1" presStyleCnt="2"/>
      <dgm:spPr/>
    </dgm:pt>
    <dgm:pt modelId="{F033C633-3884-8149-AD48-04942B0CF3AD}" type="pres">
      <dgm:prSet presAssocID="{5313FB48-5CCF-6245-9C7C-1C4888AFA2E1}" presName="connectorText" presStyleLbl="sibTrans2D1" presStyleIdx="1" presStyleCnt="2"/>
      <dgm:spPr/>
    </dgm:pt>
    <dgm:pt modelId="{2C80842B-CBF4-2B44-8758-5448CC603411}" type="pres">
      <dgm:prSet presAssocID="{E44EB5E5-F362-334C-A92C-2C1575520740}" presName="node" presStyleLbl="node1" presStyleIdx="2" presStyleCnt="3">
        <dgm:presLayoutVars>
          <dgm:bulletEnabled val="1"/>
        </dgm:presLayoutVars>
      </dgm:prSet>
      <dgm:spPr/>
    </dgm:pt>
  </dgm:ptLst>
  <dgm:cxnLst>
    <dgm:cxn modelId="{651D3B25-E2B7-6441-9096-AC2727CCA0EC}" srcId="{01E4C939-C54B-5B44-B009-2596816429B6}" destId="{066871B7-49C2-264E-991A-5C600620018C}" srcOrd="0" destOrd="0" parTransId="{DAE56E01-7391-C044-A248-97D977F85DCE}" sibTransId="{40BE7842-25A8-6C47-80A8-3F2EA2E1C92F}"/>
    <dgm:cxn modelId="{23E4282A-A737-B04C-A920-C592FCBBD093}" type="presOf" srcId="{9B2EAB18-C146-0946-89B7-8C78FE4DFE5C}" destId="{5B1B0768-9567-8844-9232-B913341CACCA}" srcOrd="0" destOrd="0" presId="urn:microsoft.com/office/officeart/2005/8/layout/process1"/>
    <dgm:cxn modelId="{9269C53C-7C99-E445-A4E3-4765FD737927}" type="presOf" srcId="{01E4C939-C54B-5B44-B009-2596816429B6}" destId="{5828E0D1-7C3B-334C-91FC-F5ADF77BF0A1}" srcOrd="0" destOrd="0" presId="urn:microsoft.com/office/officeart/2005/8/layout/process1"/>
    <dgm:cxn modelId="{5DAE4E6A-07B3-674C-ABB7-AEF693BC8827}" type="presOf" srcId="{5313FB48-5CCF-6245-9C7C-1C4888AFA2E1}" destId="{5677542B-5018-F143-A46A-642E7859C639}" srcOrd="0" destOrd="0" presId="urn:microsoft.com/office/officeart/2005/8/layout/process1"/>
    <dgm:cxn modelId="{783C996C-0B71-5C40-AD77-B4326D1FE0F4}" type="presOf" srcId="{E44EB5E5-F362-334C-A92C-2C1575520740}" destId="{2C80842B-CBF4-2B44-8758-5448CC603411}" srcOrd="0" destOrd="0" presId="urn:microsoft.com/office/officeart/2005/8/layout/process1"/>
    <dgm:cxn modelId="{C3B3964E-4E2F-1B42-BC88-A8F7A00CFCEB}" type="presOf" srcId="{40BE7842-25A8-6C47-80A8-3F2EA2E1C92F}" destId="{E894338D-41E3-C94B-AE4D-FBC5848ED752}" srcOrd="0" destOrd="0" presId="urn:microsoft.com/office/officeart/2005/8/layout/process1"/>
    <dgm:cxn modelId="{26285573-4308-7B40-85C2-98FC783DD006}" srcId="{01E4C939-C54B-5B44-B009-2596816429B6}" destId="{E44EB5E5-F362-334C-A92C-2C1575520740}" srcOrd="2" destOrd="0" parTransId="{AF1B18EF-B522-1A41-ACB1-7471096A00E3}" sibTransId="{C3749A82-AEE5-5F4A-9169-05900B478FAA}"/>
    <dgm:cxn modelId="{BAD0B5A6-39E2-9246-AD60-FA83D7F2A3D5}" type="presOf" srcId="{40BE7842-25A8-6C47-80A8-3F2EA2E1C92F}" destId="{92168F70-FE3B-8248-815A-E8D3E81F5682}" srcOrd="1" destOrd="0" presId="urn:microsoft.com/office/officeart/2005/8/layout/process1"/>
    <dgm:cxn modelId="{51BA04AB-149A-AA46-8F99-3AE099AB8F23}" type="presOf" srcId="{5313FB48-5CCF-6245-9C7C-1C4888AFA2E1}" destId="{F033C633-3884-8149-AD48-04942B0CF3AD}" srcOrd="1" destOrd="0" presId="urn:microsoft.com/office/officeart/2005/8/layout/process1"/>
    <dgm:cxn modelId="{82203FDA-2F19-C349-B4C2-9FBCB0BA49FF}" srcId="{01E4C939-C54B-5B44-B009-2596816429B6}" destId="{9B2EAB18-C146-0946-89B7-8C78FE4DFE5C}" srcOrd="1" destOrd="0" parTransId="{6CA828B3-3792-794E-A8AE-B49C4E4C2513}" sibTransId="{5313FB48-5CCF-6245-9C7C-1C4888AFA2E1}"/>
    <dgm:cxn modelId="{43A097FC-ECA8-DD4C-8B8B-27CBB48D8599}" type="presOf" srcId="{066871B7-49C2-264E-991A-5C600620018C}" destId="{EFAE117E-94BC-1440-AE34-030F4DC2CD7D}" srcOrd="0" destOrd="0" presId="urn:microsoft.com/office/officeart/2005/8/layout/process1"/>
    <dgm:cxn modelId="{2881E2CE-E924-9246-85F4-D90F44027A6C}" type="presParOf" srcId="{5828E0D1-7C3B-334C-91FC-F5ADF77BF0A1}" destId="{EFAE117E-94BC-1440-AE34-030F4DC2CD7D}" srcOrd="0" destOrd="0" presId="urn:microsoft.com/office/officeart/2005/8/layout/process1"/>
    <dgm:cxn modelId="{27EA5CC0-CB14-9143-BB68-94CA94367AB0}" type="presParOf" srcId="{5828E0D1-7C3B-334C-91FC-F5ADF77BF0A1}" destId="{E894338D-41E3-C94B-AE4D-FBC5848ED752}" srcOrd="1" destOrd="0" presId="urn:microsoft.com/office/officeart/2005/8/layout/process1"/>
    <dgm:cxn modelId="{0C0CF805-52A4-B04E-A4DE-151D71726ADA}" type="presParOf" srcId="{E894338D-41E3-C94B-AE4D-FBC5848ED752}" destId="{92168F70-FE3B-8248-815A-E8D3E81F5682}" srcOrd="0" destOrd="0" presId="urn:microsoft.com/office/officeart/2005/8/layout/process1"/>
    <dgm:cxn modelId="{4CD7AAD6-4F6A-6542-AA65-89F788E4E03C}" type="presParOf" srcId="{5828E0D1-7C3B-334C-91FC-F5ADF77BF0A1}" destId="{5B1B0768-9567-8844-9232-B913341CACCA}" srcOrd="2" destOrd="0" presId="urn:microsoft.com/office/officeart/2005/8/layout/process1"/>
    <dgm:cxn modelId="{50B0DCAE-2519-2F4E-B8B9-FBB323A9EFB6}" type="presParOf" srcId="{5828E0D1-7C3B-334C-91FC-F5ADF77BF0A1}" destId="{5677542B-5018-F143-A46A-642E7859C639}" srcOrd="3" destOrd="0" presId="urn:microsoft.com/office/officeart/2005/8/layout/process1"/>
    <dgm:cxn modelId="{7C938270-047F-204B-8D21-04E8521B35CD}" type="presParOf" srcId="{5677542B-5018-F143-A46A-642E7859C639}" destId="{F033C633-3884-8149-AD48-04942B0CF3AD}" srcOrd="0" destOrd="0" presId="urn:microsoft.com/office/officeart/2005/8/layout/process1"/>
    <dgm:cxn modelId="{4977918C-7E74-0947-B149-0724A980CAC1}" type="presParOf" srcId="{5828E0D1-7C3B-334C-91FC-F5ADF77BF0A1}" destId="{2C80842B-CBF4-2B44-8758-5448CC603411}"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9E72335-F638-CE46-B204-C41A80A6402B}" type="doc">
      <dgm:prSet loTypeId="urn:microsoft.com/office/officeart/2005/8/layout/radial4" loCatId="process" qsTypeId="urn:microsoft.com/office/officeart/2005/8/quickstyle/simple4" qsCatId="simple" csTypeId="urn:microsoft.com/office/officeart/2005/8/colors/accent2_2" csCatId="accent2" phldr="1"/>
      <dgm:spPr/>
      <dgm:t>
        <a:bodyPr/>
        <a:lstStyle/>
        <a:p>
          <a:endParaRPr lang="en-GB"/>
        </a:p>
      </dgm:t>
    </dgm:pt>
    <dgm:pt modelId="{A2CEFF7F-C4EA-7C46-A904-A551F7F5E11A}">
      <dgm:prSet/>
      <dgm:spPr/>
      <dgm:t>
        <a:bodyPr/>
        <a:lstStyle/>
        <a:p>
          <a:r>
            <a:rPr lang="en-US" dirty="0"/>
            <a:t>Expected 1 Jan 2027</a:t>
          </a:r>
          <a:endParaRPr lang="en-GB" dirty="0"/>
        </a:p>
      </dgm:t>
    </dgm:pt>
    <dgm:pt modelId="{CEB21BB1-739A-1E47-83EA-FABA5E3617C6}" type="parTrans" cxnId="{03F541BB-1788-D440-9BEF-FF2ECE933C5D}">
      <dgm:prSet/>
      <dgm:spPr/>
      <dgm:t>
        <a:bodyPr/>
        <a:lstStyle/>
        <a:p>
          <a:endParaRPr lang="en-GB"/>
        </a:p>
      </dgm:t>
    </dgm:pt>
    <dgm:pt modelId="{D96DBD9C-C1E4-8047-ADBF-D72769CBA228}" type="sibTrans" cxnId="{03F541BB-1788-D440-9BEF-FF2ECE933C5D}">
      <dgm:prSet/>
      <dgm:spPr/>
      <dgm:t>
        <a:bodyPr/>
        <a:lstStyle/>
        <a:p>
          <a:endParaRPr lang="en-GB"/>
        </a:p>
      </dgm:t>
    </dgm:pt>
    <dgm:pt modelId="{E9362BFC-3CC5-D843-9CE3-9B37DD3CBE10}">
      <dgm:prSet/>
      <dgm:spPr/>
      <dgm:t>
        <a:bodyPr/>
        <a:lstStyle/>
        <a:p>
          <a:r>
            <a:rPr lang="en-GB" dirty="0"/>
            <a:t>Insert unilateral variation clauses NOW?</a:t>
          </a:r>
        </a:p>
      </dgm:t>
    </dgm:pt>
    <dgm:pt modelId="{C9AE8C89-BA11-9A49-B973-CB25AB0D4985}" type="parTrans" cxnId="{67C55A2F-3119-A044-B335-D9332C42511C}">
      <dgm:prSet/>
      <dgm:spPr/>
      <dgm:t>
        <a:bodyPr/>
        <a:lstStyle/>
        <a:p>
          <a:endParaRPr lang="en-GB"/>
        </a:p>
      </dgm:t>
    </dgm:pt>
    <dgm:pt modelId="{DBBB24E3-0898-004C-BAF1-A49BD357E2CB}" type="sibTrans" cxnId="{67C55A2F-3119-A044-B335-D9332C42511C}">
      <dgm:prSet/>
      <dgm:spPr/>
      <dgm:t>
        <a:bodyPr/>
        <a:lstStyle/>
        <a:p>
          <a:endParaRPr lang="en-GB"/>
        </a:p>
      </dgm:t>
    </dgm:pt>
    <dgm:pt modelId="{3AAA2BAF-2856-E641-B067-9AC3DA43CCB0}">
      <dgm:prSet/>
      <dgm:spPr/>
      <dgm:t>
        <a:bodyPr/>
        <a:lstStyle/>
        <a:p>
          <a:r>
            <a:rPr lang="en-GB" dirty="0"/>
            <a:t>Pay rises = new Ts &amp; Cs?</a:t>
          </a:r>
        </a:p>
      </dgm:t>
    </dgm:pt>
    <dgm:pt modelId="{38830A7F-D247-344C-ACAF-F6024A7093A4}" type="parTrans" cxnId="{63C86F75-358D-C742-91A5-4B03F5D9C1A6}">
      <dgm:prSet/>
      <dgm:spPr/>
      <dgm:t>
        <a:bodyPr/>
        <a:lstStyle/>
        <a:p>
          <a:endParaRPr lang="en-GB"/>
        </a:p>
      </dgm:t>
    </dgm:pt>
    <dgm:pt modelId="{3B252038-0097-9D44-B738-67DFD204C171}" type="sibTrans" cxnId="{63C86F75-358D-C742-91A5-4B03F5D9C1A6}">
      <dgm:prSet/>
      <dgm:spPr/>
      <dgm:t>
        <a:bodyPr/>
        <a:lstStyle/>
        <a:p>
          <a:endParaRPr lang="en-GB"/>
        </a:p>
      </dgm:t>
    </dgm:pt>
    <dgm:pt modelId="{EFB291C1-14F7-3E45-8F87-B0CF74B0B313}">
      <dgm:prSet/>
      <dgm:spPr/>
      <dgm:t>
        <a:bodyPr/>
        <a:lstStyle/>
        <a:p>
          <a:r>
            <a:rPr lang="en-GB" dirty="0"/>
            <a:t>Covers actual and  constructive dismissal, expiry of FTC</a:t>
          </a:r>
        </a:p>
      </dgm:t>
    </dgm:pt>
    <dgm:pt modelId="{2A1FB2AA-6A48-2142-810E-8D862BFF247D}" type="parTrans" cxnId="{2E252470-4DC5-9949-8E6A-7BB1199FDBDD}">
      <dgm:prSet/>
      <dgm:spPr/>
      <dgm:t>
        <a:bodyPr/>
        <a:lstStyle/>
        <a:p>
          <a:endParaRPr lang="en-GB"/>
        </a:p>
      </dgm:t>
    </dgm:pt>
    <dgm:pt modelId="{36695B82-F2E8-1343-B039-F15245683255}" type="sibTrans" cxnId="{2E252470-4DC5-9949-8E6A-7BB1199FDBDD}">
      <dgm:prSet/>
      <dgm:spPr/>
      <dgm:t>
        <a:bodyPr/>
        <a:lstStyle/>
        <a:p>
          <a:endParaRPr lang="en-GB"/>
        </a:p>
      </dgm:t>
    </dgm:pt>
    <dgm:pt modelId="{36DD95B0-E5E9-DE4C-81AE-FDB64144E90D}" type="pres">
      <dgm:prSet presAssocID="{29E72335-F638-CE46-B204-C41A80A6402B}" presName="cycle" presStyleCnt="0">
        <dgm:presLayoutVars>
          <dgm:chMax val="1"/>
          <dgm:dir/>
          <dgm:animLvl val="ctr"/>
          <dgm:resizeHandles val="exact"/>
        </dgm:presLayoutVars>
      </dgm:prSet>
      <dgm:spPr/>
    </dgm:pt>
    <dgm:pt modelId="{2D802C8A-AC07-1644-8BEC-89E1284B39C3}" type="pres">
      <dgm:prSet presAssocID="{A2CEFF7F-C4EA-7C46-A904-A551F7F5E11A}" presName="centerShape" presStyleLbl="node0" presStyleIdx="0" presStyleCnt="1"/>
      <dgm:spPr/>
    </dgm:pt>
    <dgm:pt modelId="{A23972A3-26F9-8D4D-A42F-EB2C4367394A}" type="pres">
      <dgm:prSet presAssocID="{C9AE8C89-BA11-9A49-B973-CB25AB0D4985}" presName="parTrans" presStyleLbl="bgSibTrans2D1" presStyleIdx="0" presStyleCnt="3"/>
      <dgm:spPr/>
    </dgm:pt>
    <dgm:pt modelId="{D12CDFE4-2EA4-A64C-8BD6-B7F2A7EC4031}" type="pres">
      <dgm:prSet presAssocID="{E9362BFC-3CC5-D843-9CE3-9B37DD3CBE10}" presName="node" presStyleLbl="node1" presStyleIdx="0" presStyleCnt="3">
        <dgm:presLayoutVars>
          <dgm:bulletEnabled val="1"/>
        </dgm:presLayoutVars>
      </dgm:prSet>
      <dgm:spPr/>
    </dgm:pt>
    <dgm:pt modelId="{1968D6C9-D473-1645-B982-4BB119B4609F}" type="pres">
      <dgm:prSet presAssocID="{38830A7F-D247-344C-ACAF-F6024A7093A4}" presName="parTrans" presStyleLbl="bgSibTrans2D1" presStyleIdx="1" presStyleCnt="3"/>
      <dgm:spPr/>
    </dgm:pt>
    <dgm:pt modelId="{98DAF1BF-BB70-D84F-BCEF-A73034BE6DA1}" type="pres">
      <dgm:prSet presAssocID="{3AAA2BAF-2856-E641-B067-9AC3DA43CCB0}" presName="node" presStyleLbl="node1" presStyleIdx="1" presStyleCnt="3">
        <dgm:presLayoutVars>
          <dgm:bulletEnabled val="1"/>
        </dgm:presLayoutVars>
      </dgm:prSet>
      <dgm:spPr/>
    </dgm:pt>
    <dgm:pt modelId="{6FC79E1E-3F4B-3342-93B7-F05CE7159932}" type="pres">
      <dgm:prSet presAssocID="{2A1FB2AA-6A48-2142-810E-8D862BFF247D}" presName="parTrans" presStyleLbl="bgSibTrans2D1" presStyleIdx="2" presStyleCnt="3"/>
      <dgm:spPr/>
    </dgm:pt>
    <dgm:pt modelId="{DD6EEFAA-7B25-DB46-B080-CBEF8CD21D1D}" type="pres">
      <dgm:prSet presAssocID="{EFB291C1-14F7-3E45-8F87-B0CF74B0B313}" presName="node" presStyleLbl="node1" presStyleIdx="2" presStyleCnt="3">
        <dgm:presLayoutVars>
          <dgm:bulletEnabled val="1"/>
        </dgm:presLayoutVars>
      </dgm:prSet>
      <dgm:spPr/>
    </dgm:pt>
  </dgm:ptLst>
  <dgm:cxnLst>
    <dgm:cxn modelId="{54BE5C05-A679-EE4E-954F-8F26E07A865D}" type="presOf" srcId="{3AAA2BAF-2856-E641-B067-9AC3DA43CCB0}" destId="{98DAF1BF-BB70-D84F-BCEF-A73034BE6DA1}" srcOrd="0" destOrd="0" presId="urn:microsoft.com/office/officeart/2005/8/layout/radial4"/>
    <dgm:cxn modelId="{505F8B23-C474-8A4F-85E6-D8719EF59A9E}" type="presOf" srcId="{29E72335-F638-CE46-B204-C41A80A6402B}" destId="{36DD95B0-E5E9-DE4C-81AE-FDB64144E90D}" srcOrd="0" destOrd="0" presId="urn:microsoft.com/office/officeart/2005/8/layout/radial4"/>
    <dgm:cxn modelId="{67C55A2F-3119-A044-B335-D9332C42511C}" srcId="{A2CEFF7F-C4EA-7C46-A904-A551F7F5E11A}" destId="{E9362BFC-3CC5-D843-9CE3-9B37DD3CBE10}" srcOrd="0" destOrd="0" parTransId="{C9AE8C89-BA11-9A49-B973-CB25AB0D4985}" sibTransId="{DBBB24E3-0898-004C-BAF1-A49BD357E2CB}"/>
    <dgm:cxn modelId="{85B53134-3C97-A342-845E-B47FB9072F21}" type="presOf" srcId="{2A1FB2AA-6A48-2142-810E-8D862BFF247D}" destId="{6FC79E1E-3F4B-3342-93B7-F05CE7159932}" srcOrd="0" destOrd="0" presId="urn:microsoft.com/office/officeart/2005/8/layout/radial4"/>
    <dgm:cxn modelId="{757B8B34-D84F-4841-9FF0-FAD371BA9BA1}" type="presOf" srcId="{E9362BFC-3CC5-D843-9CE3-9B37DD3CBE10}" destId="{D12CDFE4-2EA4-A64C-8BD6-B7F2A7EC4031}" srcOrd="0" destOrd="0" presId="urn:microsoft.com/office/officeart/2005/8/layout/radial4"/>
    <dgm:cxn modelId="{06A0F85C-4FD1-2D4E-A85A-4643116F528D}" type="presOf" srcId="{C9AE8C89-BA11-9A49-B973-CB25AB0D4985}" destId="{A23972A3-26F9-8D4D-A42F-EB2C4367394A}" srcOrd="0" destOrd="0" presId="urn:microsoft.com/office/officeart/2005/8/layout/radial4"/>
    <dgm:cxn modelId="{B763E947-90E0-7745-AAA5-44611593D40E}" type="presOf" srcId="{EFB291C1-14F7-3E45-8F87-B0CF74B0B313}" destId="{DD6EEFAA-7B25-DB46-B080-CBEF8CD21D1D}" srcOrd="0" destOrd="0" presId="urn:microsoft.com/office/officeart/2005/8/layout/radial4"/>
    <dgm:cxn modelId="{2E252470-4DC5-9949-8E6A-7BB1199FDBDD}" srcId="{A2CEFF7F-C4EA-7C46-A904-A551F7F5E11A}" destId="{EFB291C1-14F7-3E45-8F87-B0CF74B0B313}" srcOrd="2" destOrd="0" parTransId="{2A1FB2AA-6A48-2142-810E-8D862BFF247D}" sibTransId="{36695B82-F2E8-1343-B039-F15245683255}"/>
    <dgm:cxn modelId="{63C86F75-358D-C742-91A5-4B03F5D9C1A6}" srcId="{A2CEFF7F-C4EA-7C46-A904-A551F7F5E11A}" destId="{3AAA2BAF-2856-E641-B067-9AC3DA43CCB0}" srcOrd="1" destOrd="0" parTransId="{38830A7F-D247-344C-ACAF-F6024A7093A4}" sibTransId="{3B252038-0097-9D44-B738-67DFD204C171}"/>
    <dgm:cxn modelId="{9628DBA6-B495-9F41-9E07-5EB4A6757290}" type="presOf" srcId="{A2CEFF7F-C4EA-7C46-A904-A551F7F5E11A}" destId="{2D802C8A-AC07-1644-8BEC-89E1284B39C3}" srcOrd="0" destOrd="0" presId="urn:microsoft.com/office/officeart/2005/8/layout/radial4"/>
    <dgm:cxn modelId="{03F541BB-1788-D440-9BEF-FF2ECE933C5D}" srcId="{29E72335-F638-CE46-B204-C41A80A6402B}" destId="{A2CEFF7F-C4EA-7C46-A904-A551F7F5E11A}" srcOrd="0" destOrd="0" parTransId="{CEB21BB1-739A-1E47-83EA-FABA5E3617C6}" sibTransId="{D96DBD9C-C1E4-8047-ADBF-D72769CBA228}"/>
    <dgm:cxn modelId="{533E56BE-3B2D-E040-9FBC-692338AD436D}" type="presOf" srcId="{38830A7F-D247-344C-ACAF-F6024A7093A4}" destId="{1968D6C9-D473-1645-B982-4BB119B4609F}" srcOrd="0" destOrd="0" presId="urn:microsoft.com/office/officeart/2005/8/layout/radial4"/>
    <dgm:cxn modelId="{05702B62-5E1C-9740-8EEA-72A7BB642D0B}" type="presParOf" srcId="{36DD95B0-E5E9-DE4C-81AE-FDB64144E90D}" destId="{2D802C8A-AC07-1644-8BEC-89E1284B39C3}" srcOrd="0" destOrd="0" presId="urn:microsoft.com/office/officeart/2005/8/layout/radial4"/>
    <dgm:cxn modelId="{D779A1A5-8950-0048-BE7D-A6B49AEFFD47}" type="presParOf" srcId="{36DD95B0-E5E9-DE4C-81AE-FDB64144E90D}" destId="{A23972A3-26F9-8D4D-A42F-EB2C4367394A}" srcOrd="1" destOrd="0" presId="urn:microsoft.com/office/officeart/2005/8/layout/radial4"/>
    <dgm:cxn modelId="{22C1C51C-8196-154B-A08D-3836FF73F921}" type="presParOf" srcId="{36DD95B0-E5E9-DE4C-81AE-FDB64144E90D}" destId="{D12CDFE4-2EA4-A64C-8BD6-B7F2A7EC4031}" srcOrd="2" destOrd="0" presId="urn:microsoft.com/office/officeart/2005/8/layout/radial4"/>
    <dgm:cxn modelId="{821E8718-1DC0-1F4A-B123-69947DD225E9}" type="presParOf" srcId="{36DD95B0-E5E9-DE4C-81AE-FDB64144E90D}" destId="{1968D6C9-D473-1645-B982-4BB119B4609F}" srcOrd="3" destOrd="0" presId="urn:microsoft.com/office/officeart/2005/8/layout/radial4"/>
    <dgm:cxn modelId="{9F6034E1-1734-B648-898F-7574999CF6D3}" type="presParOf" srcId="{36DD95B0-E5E9-DE4C-81AE-FDB64144E90D}" destId="{98DAF1BF-BB70-D84F-BCEF-A73034BE6DA1}" srcOrd="4" destOrd="0" presId="urn:microsoft.com/office/officeart/2005/8/layout/radial4"/>
    <dgm:cxn modelId="{70D5D4ED-E40E-E74D-AE92-7AA1F87FAF4E}" type="presParOf" srcId="{36DD95B0-E5E9-DE4C-81AE-FDB64144E90D}" destId="{6FC79E1E-3F4B-3342-93B7-F05CE7159932}" srcOrd="5" destOrd="0" presId="urn:microsoft.com/office/officeart/2005/8/layout/radial4"/>
    <dgm:cxn modelId="{66CDAB0D-F938-E143-A275-2C5220378DC8}" type="presParOf" srcId="{36DD95B0-E5E9-DE4C-81AE-FDB64144E90D}" destId="{DD6EEFAA-7B25-DB46-B080-CBEF8CD21D1D}"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AC4139-FF12-417D-9959-20E5B89660F5}" type="doc">
      <dgm:prSet loTypeId="urn:microsoft.com/office/officeart/2005/8/layout/hList1" loCatId="list" qsTypeId="urn:microsoft.com/office/officeart/2005/8/quickstyle/simple4" qsCatId="simple" csTypeId="urn:microsoft.com/office/officeart/2005/8/colors/colorful1" csCatId="colorful" phldr="1"/>
      <dgm:spPr/>
      <dgm:t>
        <a:bodyPr/>
        <a:lstStyle/>
        <a:p>
          <a:endParaRPr lang="en-US"/>
        </a:p>
      </dgm:t>
    </dgm:pt>
    <dgm:pt modelId="{BB9F37F1-D5EB-45D9-A433-9ADB59D4143B}">
      <dgm:prSet/>
      <dgm:spPr/>
      <dgm:t>
        <a:bodyPr/>
        <a:lstStyle/>
        <a:p>
          <a:r>
            <a:rPr lang="en-US" dirty="0"/>
            <a:t>Section 40A </a:t>
          </a:r>
          <a:r>
            <a:rPr lang="en-US" i="1" dirty="0" err="1"/>
            <a:t>EqA</a:t>
          </a:r>
          <a:endParaRPr lang="en-US" dirty="0"/>
        </a:p>
      </dgm:t>
    </dgm:pt>
    <dgm:pt modelId="{9A5CD92C-CFD8-4D8F-B6E0-F59D8136C9DF}" type="parTrans" cxnId="{769FCD03-7187-46D6-BEA0-791DD92FDB1F}">
      <dgm:prSet/>
      <dgm:spPr/>
      <dgm:t>
        <a:bodyPr/>
        <a:lstStyle/>
        <a:p>
          <a:endParaRPr lang="en-US"/>
        </a:p>
      </dgm:t>
    </dgm:pt>
    <dgm:pt modelId="{D8CAA789-78D6-4E0D-93D7-67FEA58D9676}" type="sibTrans" cxnId="{769FCD03-7187-46D6-BEA0-791DD92FDB1F}">
      <dgm:prSet/>
      <dgm:spPr/>
      <dgm:t>
        <a:bodyPr/>
        <a:lstStyle/>
        <a:p>
          <a:endParaRPr lang="en-US"/>
        </a:p>
      </dgm:t>
    </dgm:pt>
    <dgm:pt modelId="{D96D8019-FD6B-4BB9-807F-C78213DA10E6}">
      <dgm:prSet/>
      <dgm:spPr/>
      <dgm:t>
        <a:bodyPr/>
        <a:lstStyle/>
        <a:p>
          <a:r>
            <a:rPr lang="en-US" dirty="0"/>
            <a:t>Only enforceable:</a:t>
          </a:r>
        </a:p>
      </dgm:t>
    </dgm:pt>
    <dgm:pt modelId="{7BF4DBD9-C3BC-4164-BB21-6AB5ED80C312}" type="parTrans" cxnId="{0A3F1DA6-DE40-4325-B20D-B95013D1A5D9}">
      <dgm:prSet/>
      <dgm:spPr/>
      <dgm:t>
        <a:bodyPr/>
        <a:lstStyle/>
        <a:p>
          <a:endParaRPr lang="en-US"/>
        </a:p>
      </dgm:t>
    </dgm:pt>
    <dgm:pt modelId="{BDA44560-92FC-4E34-9565-E3BBCF3F13A4}" type="sibTrans" cxnId="{0A3F1DA6-DE40-4325-B20D-B95013D1A5D9}">
      <dgm:prSet/>
      <dgm:spPr/>
      <dgm:t>
        <a:bodyPr/>
        <a:lstStyle/>
        <a:p>
          <a:endParaRPr lang="en-US"/>
        </a:p>
      </dgm:t>
    </dgm:pt>
    <dgm:pt modelId="{92F4D05D-C403-4CA4-9C0B-E6746BCC255A}">
      <dgm:prSet custT="1"/>
      <dgm:spPr/>
      <dgm:t>
        <a:bodyPr/>
        <a:lstStyle/>
        <a:p>
          <a:r>
            <a:rPr lang="en-US" sz="2400" dirty="0"/>
            <a:t>Directly by EHRC</a:t>
          </a:r>
        </a:p>
      </dgm:t>
    </dgm:pt>
    <dgm:pt modelId="{7B9F5167-3F86-444B-A684-01C2D6FED168}" type="parTrans" cxnId="{C8CBD7EA-39F3-493B-A575-EEF200BCEC61}">
      <dgm:prSet/>
      <dgm:spPr/>
      <dgm:t>
        <a:bodyPr/>
        <a:lstStyle/>
        <a:p>
          <a:endParaRPr lang="en-US"/>
        </a:p>
      </dgm:t>
    </dgm:pt>
    <dgm:pt modelId="{75AB279B-619B-45CE-8475-CC3F5B370FB5}" type="sibTrans" cxnId="{C8CBD7EA-39F3-493B-A575-EEF200BCEC61}">
      <dgm:prSet/>
      <dgm:spPr/>
      <dgm:t>
        <a:bodyPr/>
        <a:lstStyle/>
        <a:p>
          <a:endParaRPr lang="en-US"/>
        </a:p>
      </dgm:t>
    </dgm:pt>
    <dgm:pt modelId="{96D8ECD1-5893-4C53-8F17-D056A11660ED}">
      <dgm:prSet custT="1"/>
      <dgm:spPr/>
      <dgm:t>
        <a:bodyPr/>
        <a:lstStyle/>
        <a:p>
          <a:r>
            <a:rPr lang="en-US" sz="2400" dirty="0"/>
            <a:t>ET uplift under s.124A for section 40 claim.</a:t>
          </a:r>
        </a:p>
      </dgm:t>
    </dgm:pt>
    <dgm:pt modelId="{A46AB75F-5CCC-4FB4-AC92-323863EC5DFE}" type="parTrans" cxnId="{4518C49E-1260-48A1-B950-E1586B41DD02}">
      <dgm:prSet/>
      <dgm:spPr/>
      <dgm:t>
        <a:bodyPr/>
        <a:lstStyle/>
        <a:p>
          <a:endParaRPr lang="en-US"/>
        </a:p>
      </dgm:t>
    </dgm:pt>
    <dgm:pt modelId="{38AB675B-5521-46F2-A2D0-1F38D6259606}" type="sibTrans" cxnId="{4518C49E-1260-48A1-B950-E1586B41DD02}">
      <dgm:prSet/>
      <dgm:spPr/>
      <dgm:t>
        <a:bodyPr/>
        <a:lstStyle/>
        <a:p>
          <a:endParaRPr lang="en-US"/>
        </a:p>
      </dgm:t>
    </dgm:pt>
    <dgm:pt modelId="{AA9FA9EE-D6E5-4DD1-9FA2-99A40FADFDD1}">
      <dgm:prSet/>
      <dgm:spPr/>
      <dgm:t>
        <a:bodyPr/>
        <a:lstStyle/>
        <a:p>
          <a:r>
            <a:rPr lang="en-US" dirty="0"/>
            <a:t>Section 22 inserts a new Section 40B:</a:t>
          </a:r>
        </a:p>
      </dgm:t>
    </dgm:pt>
    <dgm:pt modelId="{3015BB78-3711-44B2-8A2D-7ED03C76457D}" type="parTrans" cxnId="{DAB90CAD-DB5A-4E8D-BC19-9E5989FBFED0}">
      <dgm:prSet/>
      <dgm:spPr/>
      <dgm:t>
        <a:bodyPr/>
        <a:lstStyle/>
        <a:p>
          <a:endParaRPr lang="en-US"/>
        </a:p>
      </dgm:t>
    </dgm:pt>
    <dgm:pt modelId="{3161CA84-1896-4C75-BD17-B8E67A42D279}" type="sibTrans" cxnId="{DAB90CAD-DB5A-4E8D-BC19-9E5989FBFED0}">
      <dgm:prSet/>
      <dgm:spPr/>
      <dgm:t>
        <a:bodyPr/>
        <a:lstStyle/>
        <a:p>
          <a:endParaRPr lang="en-US"/>
        </a:p>
      </dgm:t>
    </dgm:pt>
    <dgm:pt modelId="{C333B9BA-8EB4-DF4F-85CE-0BAB3FDD6D86}">
      <dgm:prSet custT="1"/>
      <dgm:spPr/>
      <dgm:t>
        <a:bodyPr/>
        <a:lstStyle/>
        <a:p>
          <a:pPr marL="0" indent="0">
            <a:buNone/>
            <a:tabLst/>
          </a:pPr>
          <a:r>
            <a:rPr lang="en-US" sz="2400" i="1" dirty="0"/>
            <a:t>“must take </a:t>
          </a:r>
          <a:r>
            <a:rPr lang="en-US" sz="2400" b="1" i="1" u="sng" dirty="0"/>
            <a:t>all</a:t>
          </a:r>
          <a:r>
            <a:rPr lang="en-US" sz="2400" i="1" dirty="0"/>
            <a:t> reasonable steps to prevent.”</a:t>
          </a:r>
          <a:endParaRPr lang="en-GB" sz="2400" dirty="0"/>
        </a:p>
      </dgm:t>
    </dgm:pt>
    <dgm:pt modelId="{9FECF5AB-5DEB-1749-B09B-AB9E97352888}" type="parTrans" cxnId="{4201CF95-3C1F-FA4E-94D4-72FC0785F42C}">
      <dgm:prSet/>
      <dgm:spPr/>
      <dgm:t>
        <a:bodyPr/>
        <a:lstStyle/>
        <a:p>
          <a:endParaRPr lang="en-GB"/>
        </a:p>
      </dgm:t>
    </dgm:pt>
    <dgm:pt modelId="{C47618C9-CBA0-A943-83EE-FEE8B0390833}" type="sibTrans" cxnId="{4201CF95-3C1F-FA4E-94D4-72FC0785F42C}">
      <dgm:prSet/>
      <dgm:spPr/>
      <dgm:t>
        <a:bodyPr/>
        <a:lstStyle/>
        <a:p>
          <a:endParaRPr lang="en-GB"/>
        </a:p>
      </dgm:t>
    </dgm:pt>
    <dgm:pt modelId="{B37DCE20-05D9-8447-9F67-2FCCA481178E}">
      <dgm:prSet custT="1"/>
      <dgm:spPr/>
      <dgm:t>
        <a:bodyPr/>
        <a:lstStyle/>
        <a:p>
          <a:pPr marL="0" indent="0">
            <a:buNone/>
            <a:tabLst/>
          </a:pPr>
          <a:r>
            <a:rPr lang="en-US" sz="2400" dirty="0"/>
            <a:t>Power to make provisions, incl what amounts to a reasonable step.</a:t>
          </a:r>
          <a:endParaRPr lang="en-GB" sz="2400" dirty="0"/>
        </a:p>
      </dgm:t>
    </dgm:pt>
    <dgm:pt modelId="{804F0887-DD47-224E-89B2-7A8B8CBF47DA}" type="parTrans" cxnId="{DE5D0BD3-537B-C545-A69D-F947F32A6CF7}">
      <dgm:prSet/>
      <dgm:spPr/>
    </dgm:pt>
    <dgm:pt modelId="{472DE5AB-5E6B-B14D-BCBF-1A486EFCC88C}" type="sibTrans" cxnId="{DE5D0BD3-537B-C545-A69D-F947F32A6CF7}">
      <dgm:prSet/>
      <dgm:spPr/>
    </dgm:pt>
    <dgm:pt modelId="{D74F0534-AC52-3A46-8429-E8EB70F8FCC6}" type="pres">
      <dgm:prSet presAssocID="{03AC4139-FF12-417D-9959-20E5B89660F5}" presName="Name0" presStyleCnt="0">
        <dgm:presLayoutVars>
          <dgm:dir/>
          <dgm:animLvl val="lvl"/>
          <dgm:resizeHandles val="exact"/>
        </dgm:presLayoutVars>
      </dgm:prSet>
      <dgm:spPr/>
    </dgm:pt>
    <dgm:pt modelId="{17518034-B020-2749-B86C-855F9993343E}" type="pres">
      <dgm:prSet presAssocID="{BB9F37F1-D5EB-45D9-A433-9ADB59D4143B}" presName="composite" presStyleCnt="0"/>
      <dgm:spPr/>
    </dgm:pt>
    <dgm:pt modelId="{CAE1D01E-18D5-D94E-8330-CB2FC80AB573}" type="pres">
      <dgm:prSet presAssocID="{BB9F37F1-D5EB-45D9-A433-9ADB59D4143B}" presName="parTx" presStyleLbl="alignNode1" presStyleIdx="0" presStyleCnt="3">
        <dgm:presLayoutVars>
          <dgm:chMax val="0"/>
          <dgm:chPref val="0"/>
          <dgm:bulletEnabled val="1"/>
        </dgm:presLayoutVars>
      </dgm:prSet>
      <dgm:spPr/>
    </dgm:pt>
    <dgm:pt modelId="{A19A0AF8-F774-5B42-8429-5FACF584B513}" type="pres">
      <dgm:prSet presAssocID="{BB9F37F1-D5EB-45D9-A433-9ADB59D4143B}" presName="desTx" presStyleLbl="alignAccFollowNode1" presStyleIdx="0" presStyleCnt="3">
        <dgm:presLayoutVars>
          <dgm:bulletEnabled val="1"/>
        </dgm:presLayoutVars>
      </dgm:prSet>
      <dgm:spPr/>
    </dgm:pt>
    <dgm:pt modelId="{523AD2C4-FAFE-6A48-BB8D-187A86F48A6C}" type="pres">
      <dgm:prSet presAssocID="{D8CAA789-78D6-4E0D-93D7-67FEA58D9676}" presName="space" presStyleCnt="0"/>
      <dgm:spPr/>
    </dgm:pt>
    <dgm:pt modelId="{892E6321-486D-DA40-AE61-95718E11967A}" type="pres">
      <dgm:prSet presAssocID="{D96D8019-FD6B-4BB9-807F-C78213DA10E6}" presName="composite" presStyleCnt="0"/>
      <dgm:spPr/>
    </dgm:pt>
    <dgm:pt modelId="{9817A3DD-2796-9B4A-8FEB-B0F627D6ECB6}" type="pres">
      <dgm:prSet presAssocID="{D96D8019-FD6B-4BB9-807F-C78213DA10E6}" presName="parTx" presStyleLbl="alignNode1" presStyleIdx="1" presStyleCnt="3">
        <dgm:presLayoutVars>
          <dgm:chMax val="0"/>
          <dgm:chPref val="0"/>
          <dgm:bulletEnabled val="1"/>
        </dgm:presLayoutVars>
      </dgm:prSet>
      <dgm:spPr/>
    </dgm:pt>
    <dgm:pt modelId="{A68DD3D2-EA88-3849-83B2-226E57C74A9B}" type="pres">
      <dgm:prSet presAssocID="{D96D8019-FD6B-4BB9-807F-C78213DA10E6}" presName="desTx" presStyleLbl="alignAccFollowNode1" presStyleIdx="1" presStyleCnt="3">
        <dgm:presLayoutVars>
          <dgm:bulletEnabled val="1"/>
        </dgm:presLayoutVars>
      </dgm:prSet>
      <dgm:spPr/>
    </dgm:pt>
    <dgm:pt modelId="{61C6CE32-D494-A64C-8C40-AD37163C88E0}" type="pres">
      <dgm:prSet presAssocID="{BDA44560-92FC-4E34-9565-E3BBCF3F13A4}" presName="space" presStyleCnt="0"/>
      <dgm:spPr/>
    </dgm:pt>
    <dgm:pt modelId="{BA9A4750-A06A-324C-B939-947FFE939A2A}" type="pres">
      <dgm:prSet presAssocID="{AA9FA9EE-D6E5-4DD1-9FA2-99A40FADFDD1}" presName="composite" presStyleCnt="0"/>
      <dgm:spPr/>
    </dgm:pt>
    <dgm:pt modelId="{A1E1D868-A666-EB48-8CEA-5E808F40F5DE}" type="pres">
      <dgm:prSet presAssocID="{AA9FA9EE-D6E5-4DD1-9FA2-99A40FADFDD1}" presName="parTx" presStyleLbl="alignNode1" presStyleIdx="2" presStyleCnt="3">
        <dgm:presLayoutVars>
          <dgm:chMax val="0"/>
          <dgm:chPref val="0"/>
          <dgm:bulletEnabled val="1"/>
        </dgm:presLayoutVars>
      </dgm:prSet>
      <dgm:spPr/>
    </dgm:pt>
    <dgm:pt modelId="{F96E19BA-512E-A748-9348-7289B71ECCB2}" type="pres">
      <dgm:prSet presAssocID="{AA9FA9EE-D6E5-4DD1-9FA2-99A40FADFDD1}" presName="desTx" presStyleLbl="alignAccFollowNode1" presStyleIdx="2" presStyleCnt="3">
        <dgm:presLayoutVars>
          <dgm:bulletEnabled val="1"/>
        </dgm:presLayoutVars>
      </dgm:prSet>
      <dgm:spPr/>
    </dgm:pt>
  </dgm:ptLst>
  <dgm:cxnLst>
    <dgm:cxn modelId="{769FCD03-7187-46D6-BEA0-791DD92FDB1F}" srcId="{03AC4139-FF12-417D-9959-20E5B89660F5}" destId="{BB9F37F1-D5EB-45D9-A433-9ADB59D4143B}" srcOrd="0" destOrd="0" parTransId="{9A5CD92C-CFD8-4D8F-B6E0-F59D8136C9DF}" sibTransId="{D8CAA789-78D6-4E0D-93D7-67FEA58D9676}"/>
    <dgm:cxn modelId="{96863D66-92F2-9141-80CC-CBC2B82B7041}" type="presOf" srcId="{B37DCE20-05D9-8447-9F67-2FCCA481178E}" destId="{F96E19BA-512E-A748-9348-7289B71ECCB2}" srcOrd="0" destOrd="0" presId="urn:microsoft.com/office/officeart/2005/8/layout/hList1"/>
    <dgm:cxn modelId="{3A3B5047-EE05-DC43-A93A-B1AFD7A38E32}" type="presOf" srcId="{96D8ECD1-5893-4C53-8F17-D056A11660ED}" destId="{A68DD3D2-EA88-3849-83B2-226E57C74A9B}" srcOrd="0" destOrd="1" presId="urn:microsoft.com/office/officeart/2005/8/layout/hList1"/>
    <dgm:cxn modelId="{2CF76380-A16B-7D46-B894-2CF0E25DA1DD}" type="presOf" srcId="{BB9F37F1-D5EB-45D9-A433-9ADB59D4143B}" destId="{CAE1D01E-18D5-D94E-8330-CB2FC80AB573}" srcOrd="0" destOrd="0" presId="urn:microsoft.com/office/officeart/2005/8/layout/hList1"/>
    <dgm:cxn modelId="{4201CF95-3C1F-FA4E-94D4-72FC0785F42C}" srcId="{BB9F37F1-D5EB-45D9-A433-9ADB59D4143B}" destId="{C333B9BA-8EB4-DF4F-85CE-0BAB3FDD6D86}" srcOrd="0" destOrd="0" parTransId="{9FECF5AB-5DEB-1749-B09B-AB9E97352888}" sibTransId="{C47618C9-CBA0-A943-83EE-FEE8B0390833}"/>
    <dgm:cxn modelId="{3049F595-7109-E842-9A74-2F4D9CFD7B1C}" type="presOf" srcId="{C333B9BA-8EB4-DF4F-85CE-0BAB3FDD6D86}" destId="{A19A0AF8-F774-5B42-8429-5FACF584B513}" srcOrd="0" destOrd="0" presId="urn:microsoft.com/office/officeart/2005/8/layout/hList1"/>
    <dgm:cxn modelId="{609E0098-EB7A-DC4D-8E86-64A799049558}" type="presOf" srcId="{92F4D05D-C403-4CA4-9C0B-E6746BCC255A}" destId="{A68DD3D2-EA88-3849-83B2-226E57C74A9B}" srcOrd="0" destOrd="0" presId="urn:microsoft.com/office/officeart/2005/8/layout/hList1"/>
    <dgm:cxn modelId="{4518C49E-1260-48A1-B950-E1586B41DD02}" srcId="{D96D8019-FD6B-4BB9-807F-C78213DA10E6}" destId="{96D8ECD1-5893-4C53-8F17-D056A11660ED}" srcOrd="1" destOrd="0" parTransId="{A46AB75F-5CCC-4FB4-AC92-323863EC5DFE}" sibTransId="{38AB675B-5521-46F2-A2D0-1F38D6259606}"/>
    <dgm:cxn modelId="{0A3F1DA6-DE40-4325-B20D-B95013D1A5D9}" srcId="{03AC4139-FF12-417D-9959-20E5B89660F5}" destId="{D96D8019-FD6B-4BB9-807F-C78213DA10E6}" srcOrd="1" destOrd="0" parTransId="{7BF4DBD9-C3BC-4164-BB21-6AB5ED80C312}" sibTransId="{BDA44560-92FC-4E34-9565-E3BBCF3F13A4}"/>
    <dgm:cxn modelId="{DAB90CAD-DB5A-4E8D-BC19-9E5989FBFED0}" srcId="{03AC4139-FF12-417D-9959-20E5B89660F5}" destId="{AA9FA9EE-D6E5-4DD1-9FA2-99A40FADFDD1}" srcOrd="2" destOrd="0" parTransId="{3015BB78-3711-44B2-8A2D-7ED03C76457D}" sibTransId="{3161CA84-1896-4C75-BD17-B8E67A42D279}"/>
    <dgm:cxn modelId="{4D832DB4-C5C2-2242-B4AC-15BD86087503}" type="presOf" srcId="{03AC4139-FF12-417D-9959-20E5B89660F5}" destId="{D74F0534-AC52-3A46-8429-E8EB70F8FCC6}" srcOrd="0" destOrd="0" presId="urn:microsoft.com/office/officeart/2005/8/layout/hList1"/>
    <dgm:cxn modelId="{096FEEBB-A20B-A74E-8E48-3AD47DB2079F}" type="presOf" srcId="{AA9FA9EE-D6E5-4DD1-9FA2-99A40FADFDD1}" destId="{A1E1D868-A666-EB48-8CEA-5E808F40F5DE}" srcOrd="0" destOrd="0" presId="urn:microsoft.com/office/officeart/2005/8/layout/hList1"/>
    <dgm:cxn modelId="{DE5D0BD3-537B-C545-A69D-F947F32A6CF7}" srcId="{AA9FA9EE-D6E5-4DD1-9FA2-99A40FADFDD1}" destId="{B37DCE20-05D9-8447-9F67-2FCCA481178E}" srcOrd="0" destOrd="0" parTransId="{804F0887-DD47-224E-89B2-7A8B8CBF47DA}" sibTransId="{472DE5AB-5E6B-B14D-BCBF-1A486EFCC88C}"/>
    <dgm:cxn modelId="{C8CBD7EA-39F3-493B-A575-EEF200BCEC61}" srcId="{D96D8019-FD6B-4BB9-807F-C78213DA10E6}" destId="{92F4D05D-C403-4CA4-9C0B-E6746BCC255A}" srcOrd="0" destOrd="0" parTransId="{7B9F5167-3F86-444B-A684-01C2D6FED168}" sibTransId="{75AB279B-619B-45CE-8475-CC3F5B370FB5}"/>
    <dgm:cxn modelId="{B075EBFF-2D09-EB42-B37E-C4121C09AA42}" type="presOf" srcId="{D96D8019-FD6B-4BB9-807F-C78213DA10E6}" destId="{9817A3DD-2796-9B4A-8FEB-B0F627D6ECB6}" srcOrd="0" destOrd="0" presId="urn:microsoft.com/office/officeart/2005/8/layout/hList1"/>
    <dgm:cxn modelId="{002DCFA6-C857-0D4D-B260-2C441BB65215}" type="presParOf" srcId="{D74F0534-AC52-3A46-8429-E8EB70F8FCC6}" destId="{17518034-B020-2749-B86C-855F9993343E}" srcOrd="0" destOrd="0" presId="urn:microsoft.com/office/officeart/2005/8/layout/hList1"/>
    <dgm:cxn modelId="{271BDC22-09BC-C24D-ABE9-349C623D8C7C}" type="presParOf" srcId="{17518034-B020-2749-B86C-855F9993343E}" destId="{CAE1D01E-18D5-D94E-8330-CB2FC80AB573}" srcOrd="0" destOrd="0" presId="urn:microsoft.com/office/officeart/2005/8/layout/hList1"/>
    <dgm:cxn modelId="{3D64539D-EDE8-4B4F-B3C7-3E176B526AC1}" type="presParOf" srcId="{17518034-B020-2749-B86C-855F9993343E}" destId="{A19A0AF8-F774-5B42-8429-5FACF584B513}" srcOrd="1" destOrd="0" presId="urn:microsoft.com/office/officeart/2005/8/layout/hList1"/>
    <dgm:cxn modelId="{D57FB500-5E2A-FE4E-9B98-A49C4202D351}" type="presParOf" srcId="{D74F0534-AC52-3A46-8429-E8EB70F8FCC6}" destId="{523AD2C4-FAFE-6A48-BB8D-187A86F48A6C}" srcOrd="1" destOrd="0" presId="urn:microsoft.com/office/officeart/2005/8/layout/hList1"/>
    <dgm:cxn modelId="{EE7528BB-0AF2-1547-A7CB-F8A2FD663050}" type="presParOf" srcId="{D74F0534-AC52-3A46-8429-E8EB70F8FCC6}" destId="{892E6321-486D-DA40-AE61-95718E11967A}" srcOrd="2" destOrd="0" presId="urn:microsoft.com/office/officeart/2005/8/layout/hList1"/>
    <dgm:cxn modelId="{58A911BB-1F1F-6B45-B310-4EA59BC4AB3C}" type="presParOf" srcId="{892E6321-486D-DA40-AE61-95718E11967A}" destId="{9817A3DD-2796-9B4A-8FEB-B0F627D6ECB6}" srcOrd="0" destOrd="0" presId="urn:microsoft.com/office/officeart/2005/8/layout/hList1"/>
    <dgm:cxn modelId="{00A75A69-85FE-0440-8254-2E361025B235}" type="presParOf" srcId="{892E6321-486D-DA40-AE61-95718E11967A}" destId="{A68DD3D2-EA88-3849-83B2-226E57C74A9B}" srcOrd="1" destOrd="0" presId="urn:microsoft.com/office/officeart/2005/8/layout/hList1"/>
    <dgm:cxn modelId="{7A9188FD-1852-BA4C-BB32-93F6D8979B85}" type="presParOf" srcId="{D74F0534-AC52-3A46-8429-E8EB70F8FCC6}" destId="{61C6CE32-D494-A64C-8C40-AD37163C88E0}" srcOrd="3" destOrd="0" presId="urn:microsoft.com/office/officeart/2005/8/layout/hList1"/>
    <dgm:cxn modelId="{6F5B16EF-0804-2545-AEC0-42999EAE121C}" type="presParOf" srcId="{D74F0534-AC52-3A46-8429-E8EB70F8FCC6}" destId="{BA9A4750-A06A-324C-B939-947FFE939A2A}" srcOrd="4" destOrd="0" presId="urn:microsoft.com/office/officeart/2005/8/layout/hList1"/>
    <dgm:cxn modelId="{F2D56EF7-1E6B-FB48-9640-CA49B5F37F48}" type="presParOf" srcId="{BA9A4750-A06A-324C-B939-947FFE939A2A}" destId="{A1E1D868-A666-EB48-8CEA-5E808F40F5DE}" srcOrd="0" destOrd="0" presId="urn:microsoft.com/office/officeart/2005/8/layout/hList1"/>
    <dgm:cxn modelId="{1F4F5FF2-1CEE-BF4A-BA00-831DDE97C9DC}" type="presParOf" srcId="{BA9A4750-A06A-324C-B939-947FFE939A2A}" destId="{F96E19BA-512E-A748-9348-7289B71ECCB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6E4F5A2-D8C4-2349-A33A-AC68E55AF30C}"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en-GB"/>
        </a:p>
      </dgm:t>
    </dgm:pt>
    <dgm:pt modelId="{968F1A0F-11D5-0B45-8155-164BF367774E}">
      <dgm:prSet/>
      <dgm:spPr/>
      <dgm:t>
        <a:bodyPr/>
        <a:lstStyle/>
        <a:p>
          <a:r>
            <a:rPr lang="en-US"/>
            <a:t>Risk Assessments</a:t>
          </a:r>
          <a:endParaRPr lang="en-GB"/>
        </a:p>
      </dgm:t>
    </dgm:pt>
    <dgm:pt modelId="{ED64F6D2-5FC6-1E4D-ADD2-BAF3B8F7F4D6}" type="parTrans" cxnId="{15910F7E-375A-DC4B-AF97-ED3D18EA0C55}">
      <dgm:prSet/>
      <dgm:spPr/>
      <dgm:t>
        <a:bodyPr/>
        <a:lstStyle/>
        <a:p>
          <a:endParaRPr lang="en-GB"/>
        </a:p>
      </dgm:t>
    </dgm:pt>
    <dgm:pt modelId="{DE4FFA69-89DF-8C4E-A4A7-6FF109C58410}" type="sibTrans" cxnId="{15910F7E-375A-DC4B-AF97-ED3D18EA0C55}">
      <dgm:prSet/>
      <dgm:spPr/>
      <dgm:t>
        <a:bodyPr/>
        <a:lstStyle/>
        <a:p>
          <a:endParaRPr lang="en-GB"/>
        </a:p>
      </dgm:t>
    </dgm:pt>
    <dgm:pt modelId="{6D82DEBA-362F-C54E-A665-CCD5F05677E6}">
      <dgm:prSet/>
      <dgm:spPr/>
      <dgm:t>
        <a:bodyPr/>
        <a:lstStyle/>
        <a:p>
          <a:r>
            <a:rPr lang="en-US"/>
            <a:t>Meaningful training</a:t>
          </a:r>
          <a:endParaRPr lang="en-GB"/>
        </a:p>
      </dgm:t>
    </dgm:pt>
    <dgm:pt modelId="{FE1B1E98-9C38-694A-B2B4-95A18236AEDA}" type="parTrans" cxnId="{238479A5-6701-2147-AEC2-B7512A29EC58}">
      <dgm:prSet/>
      <dgm:spPr/>
      <dgm:t>
        <a:bodyPr/>
        <a:lstStyle/>
        <a:p>
          <a:endParaRPr lang="en-GB"/>
        </a:p>
      </dgm:t>
    </dgm:pt>
    <dgm:pt modelId="{C6BD4770-A123-D240-AEE9-9D5719CBDFAA}" type="sibTrans" cxnId="{238479A5-6701-2147-AEC2-B7512A29EC58}">
      <dgm:prSet/>
      <dgm:spPr/>
      <dgm:t>
        <a:bodyPr/>
        <a:lstStyle/>
        <a:p>
          <a:endParaRPr lang="en-GB"/>
        </a:p>
      </dgm:t>
    </dgm:pt>
    <dgm:pt modelId="{0C43CD1C-112B-644D-9835-BDF2832C2110}">
      <dgm:prSet/>
      <dgm:spPr/>
      <dgm:t>
        <a:bodyPr/>
        <a:lstStyle/>
        <a:p>
          <a:r>
            <a:rPr lang="en-US"/>
            <a:t>Reporting structures</a:t>
          </a:r>
          <a:endParaRPr lang="en-GB"/>
        </a:p>
      </dgm:t>
    </dgm:pt>
    <dgm:pt modelId="{88041E25-C98D-6046-84EC-BAEDBDB55D06}" type="parTrans" cxnId="{E800C618-48F4-D443-9FA0-01D49A40EBDC}">
      <dgm:prSet/>
      <dgm:spPr/>
      <dgm:t>
        <a:bodyPr/>
        <a:lstStyle/>
        <a:p>
          <a:endParaRPr lang="en-GB"/>
        </a:p>
      </dgm:t>
    </dgm:pt>
    <dgm:pt modelId="{C2442912-76FE-B54C-8B8F-FEA18ED0B813}" type="sibTrans" cxnId="{E800C618-48F4-D443-9FA0-01D49A40EBDC}">
      <dgm:prSet/>
      <dgm:spPr/>
      <dgm:t>
        <a:bodyPr/>
        <a:lstStyle/>
        <a:p>
          <a:endParaRPr lang="en-GB"/>
        </a:p>
      </dgm:t>
    </dgm:pt>
    <dgm:pt modelId="{44153C01-FB06-FD43-ACB7-094BDC1536B7}">
      <dgm:prSet/>
      <dgm:spPr/>
      <dgm:t>
        <a:bodyPr/>
        <a:lstStyle/>
        <a:p>
          <a:r>
            <a:rPr lang="en-US"/>
            <a:t>Cultural Leadership</a:t>
          </a:r>
          <a:endParaRPr lang="en-GB"/>
        </a:p>
      </dgm:t>
    </dgm:pt>
    <dgm:pt modelId="{833BD3CD-2B8D-024A-879E-0045EAFE30AF}" type="parTrans" cxnId="{5777F477-7AA5-2D4A-9E6F-FC5A6D9F32B0}">
      <dgm:prSet/>
      <dgm:spPr/>
      <dgm:t>
        <a:bodyPr/>
        <a:lstStyle/>
        <a:p>
          <a:endParaRPr lang="en-GB"/>
        </a:p>
      </dgm:t>
    </dgm:pt>
    <dgm:pt modelId="{3722B190-E2C4-774A-85FA-D2C278D66073}" type="sibTrans" cxnId="{5777F477-7AA5-2D4A-9E6F-FC5A6D9F32B0}">
      <dgm:prSet/>
      <dgm:spPr/>
      <dgm:t>
        <a:bodyPr/>
        <a:lstStyle/>
        <a:p>
          <a:endParaRPr lang="en-GB"/>
        </a:p>
      </dgm:t>
    </dgm:pt>
    <dgm:pt modelId="{5E2E409A-6333-704E-86FF-0B95BC6CE33C}">
      <dgm:prSet/>
      <dgm:spPr/>
      <dgm:t>
        <a:bodyPr/>
        <a:lstStyle/>
        <a:p>
          <a:r>
            <a:rPr lang="en-US"/>
            <a:t>Investigative rigour</a:t>
          </a:r>
          <a:endParaRPr lang="en-GB"/>
        </a:p>
      </dgm:t>
    </dgm:pt>
    <dgm:pt modelId="{BA1E8A58-BC6D-074C-B32D-AA97E3F31217}" type="parTrans" cxnId="{EAD8A45B-C362-DA40-A0B3-7D0BC039EACC}">
      <dgm:prSet/>
      <dgm:spPr/>
      <dgm:t>
        <a:bodyPr/>
        <a:lstStyle/>
        <a:p>
          <a:endParaRPr lang="en-GB"/>
        </a:p>
      </dgm:t>
    </dgm:pt>
    <dgm:pt modelId="{884FFC62-B212-D84B-9122-2CB5B9489A59}" type="sibTrans" cxnId="{EAD8A45B-C362-DA40-A0B3-7D0BC039EACC}">
      <dgm:prSet/>
      <dgm:spPr/>
      <dgm:t>
        <a:bodyPr/>
        <a:lstStyle/>
        <a:p>
          <a:endParaRPr lang="en-GB"/>
        </a:p>
      </dgm:t>
    </dgm:pt>
    <dgm:pt modelId="{C9E65E53-CF4A-1747-A451-39FED87E6649}">
      <dgm:prSet/>
      <dgm:spPr/>
      <dgm:t>
        <a:bodyPr/>
        <a:lstStyle/>
        <a:p>
          <a:r>
            <a:rPr lang="en-US" dirty="0"/>
            <a:t>Monitor and evaluation</a:t>
          </a:r>
          <a:endParaRPr lang="en-GB" dirty="0"/>
        </a:p>
      </dgm:t>
    </dgm:pt>
    <dgm:pt modelId="{3690F268-29FA-5848-8962-1438201E2958}" type="parTrans" cxnId="{3B6FD685-46AF-9342-96CC-4A7D7FB5F429}">
      <dgm:prSet/>
      <dgm:spPr/>
      <dgm:t>
        <a:bodyPr/>
        <a:lstStyle/>
        <a:p>
          <a:endParaRPr lang="en-GB"/>
        </a:p>
      </dgm:t>
    </dgm:pt>
    <dgm:pt modelId="{142CDB75-0ED6-D54E-A4A9-9EA49505BB25}" type="sibTrans" cxnId="{3B6FD685-46AF-9342-96CC-4A7D7FB5F429}">
      <dgm:prSet/>
      <dgm:spPr/>
      <dgm:t>
        <a:bodyPr/>
        <a:lstStyle/>
        <a:p>
          <a:endParaRPr lang="en-GB"/>
        </a:p>
      </dgm:t>
    </dgm:pt>
    <dgm:pt modelId="{D5042195-C062-1746-9905-1DFFE0B89907}">
      <dgm:prSet/>
      <dgm:spPr/>
      <dgm:t>
        <a:bodyPr/>
        <a:lstStyle/>
        <a:p>
          <a:r>
            <a:rPr lang="en-GB" dirty="0"/>
            <a:t>Clear policies</a:t>
          </a:r>
        </a:p>
      </dgm:t>
    </dgm:pt>
    <dgm:pt modelId="{588ECDD2-31A0-DA4C-B7B4-E29F8939D8C0}" type="parTrans" cxnId="{5E57CECA-038B-5645-A3EF-E7A770939484}">
      <dgm:prSet/>
      <dgm:spPr/>
    </dgm:pt>
    <dgm:pt modelId="{DAD2EE69-E99B-B443-9F6D-C1C4D5FD8E5E}" type="sibTrans" cxnId="{5E57CECA-038B-5645-A3EF-E7A770939484}">
      <dgm:prSet/>
      <dgm:spPr/>
    </dgm:pt>
    <dgm:pt modelId="{863E0A87-6025-1647-BDFC-CEA138C27664}" type="pres">
      <dgm:prSet presAssocID="{D6E4F5A2-D8C4-2349-A33A-AC68E55AF30C}" presName="vert0" presStyleCnt="0">
        <dgm:presLayoutVars>
          <dgm:dir/>
          <dgm:animOne val="branch"/>
          <dgm:animLvl val="lvl"/>
        </dgm:presLayoutVars>
      </dgm:prSet>
      <dgm:spPr/>
    </dgm:pt>
    <dgm:pt modelId="{6C673CC7-839D-844A-972E-7263BFA051D2}" type="pres">
      <dgm:prSet presAssocID="{968F1A0F-11D5-0B45-8155-164BF367774E}" presName="thickLine" presStyleLbl="alignNode1" presStyleIdx="0" presStyleCnt="7"/>
      <dgm:spPr/>
    </dgm:pt>
    <dgm:pt modelId="{E48CE33F-2618-0E46-A59B-117FCA22182C}" type="pres">
      <dgm:prSet presAssocID="{968F1A0F-11D5-0B45-8155-164BF367774E}" presName="horz1" presStyleCnt="0"/>
      <dgm:spPr/>
    </dgm:pt>
    <dgm:pt modelId="{36287440-E349-CF4F-8896-A26BCECB37E6}" type="pres">
      <dgm:prSet presAssocID="{968F1A0F-11D5-0B45-8155-164BF367774E}" presName="tx1" presStyleLbl="revTx" presStyleIdx="0" presStyleCnt="7"/>
      <dgm:spPr/>
    </dgm:pt>
    <dgm:pt modelId="{B97E4679-1755-F447-A626-0812CD33FA48}" type="pres">
      <dgm:prSet presAssocID="{968F1A0F-11D5-0B45-8155-164BF367774E}" presName="vert1" presStyleCnt="0"/>
      <dgm:spPr/>
    </dgm:pt>
    <dgm:pt modelId="{0D57D36E-F57E-5043-B28E-81921E8E2C7C}" type="pres">
      <dgm:prSet presAssocID="{D5042195-C062-1746-9905-1DFFE0B89907}" presName="thickLine" presStyleLbl="alignNode1" presStyleIdx="1" presStyleCnt="7"/>
      <dgm:spPr/>
    </dgm:pt>
    <dgm:pt modelId="{A163E772-8F30-E046-9EC8-A5D766A1FA3D}" type="pres">
      <dgm:prSet presAssocID="{D5042195-C062-1746-9905-1DFFE0B89907}" presName="horz1" presStyleCnt="0"/>
      <dgm:spPr/>
    </dgm:pt>
    <dgm:pt modelId="{D661F5AB-9DF3-3A4D-93E6-F5C597F5D92F}" type="pres">
      <dgm:prSet presAssocID="{D5042195-C062-1746-9905-1DFFE0B89907}" presName="tx1" presStyleLbl="revTx" presStyleIdx="1" presStyleCnt="7"/>
      <dgm:spPr/>
    </dgm:pt>
    <dgm:pt modelId="{B55AAC3F-0B46-E644-BD34-42318DE40FA6}" type="pres">
      <dgm:prSet presAssocID="{D5042195-C062-1746-9905-1DFFE0B89907}" presName="vert1" presStyleCnt="0"/>
      <dgm:spPr/>
    </dgm:pt>
    <dgm:pt modelId="{EDE802A2-8D9A-9147-9AA1-141F0AC91222}" type="pres">
      <dgm:prSet presAssocID="{6D82DEBA-362F-C54E-A665-CCD5F05677E6}" presName="thickLine" presStyleLbl="alignNode1" presStyleIdx="2" presStyleCnt="7"/>
      <dgm:spPr/>
    </dgm:pt>
    <dgm:pt modelId="{CBBFE59B-2326-E046-9A86-129A342C422D}" type="pres">
      <dgm:prSet presAssocID="{6D82DEBA-362F-C54E-A665-CCD5F05677E6}" presName="horz1" presStyleCnt="0"/>
      <dgm:spPr/>
    </dgm:pt>
    <dgm:pt modelId="{A2BD16CC-BA8A-0E4F-8F2A-805F976A0323}" type="pres">
      <dgm:prSet presAssocID="{6D82DEBA-362F-C54E-A665-CCD5F05677E6}" presName="tx1" presStyleLbl="revTx" presStyleIdx="2" presStyleCnt="7"/>
      <dgm:spPr/>
    </dgm:pt>
    <dgm:pt modelId="{D943E36C-13A5-0649-BA23-532DB94FC281}" type="pres">
      <dgm:prSet presAssocID="{6D82DEBA-362F-C54E-A665-CCD5F05677E6}" presName="vert1" presStyleCnt="0"/>
      <dgm:spPr/>
    </dgm:pt>
    <dgm:pt modelId="{4E941BAD-96F3-5648-8EFE-3E8B02E6E4A4}" type="pres">
      <dgm:prSet presAssocID="{0C43CD1C-112B-644D-9835-BDF2832C2110}" presName="thickLine" presStyleLbl="alignNode1" presStyleIdx="3" presStyleCnt="7"/>
      <dgm:spPr/>
    </dgm:pt>
    <dgm:pt modelId="{CAB456C6-42C1-A749-87A1-FD110170E7CC}" type="pres">
      <dgm:prSet presAssocID="{0C43CD1C-112B-644D-9835-BDF2832C2110}" presName="horz1" presStyleCnt="0"/>
      <dgm:spPr/>
    </dgm:pt>
    <dgm:pt modelId="{A8A209C0-A71D-4644-A11D-E101BD4E8DD6}" type="pres">
      <dgm:prSet presAssocID="{0C43CD1C-112B-644D-9835-BDF2832C2110}" presName="tx1" presStyleLbl="revTx" presStyleIdx="3" presStyleCnt="7"/>
      <dgm:spPr/>
    </dgm:pt>
    <dgm:pt modelId="{C76DC8F9-353B-AD4E-A909-186ADAF33B02}" type="pres">
      <dgm:prSet presAssocID="{0C43CD1C-112B-644D-9835-BDF2832C2110}" presName="vert1" presStyleCnt="0"/>
      <dgm:spPr/>
    </dgm:pt>
    <dgm:pt modelId="{88F23D6F-DA5E-9A42-861E-6D588AF6A900}" type="pres">
      <dgm:prSet presAssocID="{44153C01-FB06-FD43-ACB7-094BDC1536B7}" presName="thickLine" presStyleLbl="alignNode1" presStyleIdx="4" presStyleCnt="7"/>
      <dgm:spPr/>
    </dgm:pt>
    <dgm:pt modelId="{21BC6F83-E4C4-B94E-B73A-06186905124F}" type="pres">
      <dgm:prSet presAssocID="{44153C01-FB06-FD43-ACB7-094BDC1536B7}" presName="horz1" presStyleCnt="0"/>
      <dgm:spPr/>
    </dgm:pt>
    <dgm:pt modelId="{FF58DB72-9E91-134B-9D33-4C16EC23DB75}" type="pres">
      <dgm:prSet presAssocID="{44153C01-FB06-FD43-ACB7-094BDC1536B7}" presName="tx1" presStyleLbl="revTx" presStyleIdx="4" presStyleCnt="7"/>
      <dgm:spPr/>
    </dgm:pt>
    <dgm:pt modelId="{C1D1C8D7-FD6A-444D-9CB1-5192AC6366F1}" type="pres">
      <dgm:prSet presAssocID="{44153C01-FB06-FD43-ACB7-094BDC1536B7}" presName="vert1" presStyleCnt="0"/>
      <dgm:spPr/>
    </dgm:pt>
    <dgm:pt modelId="{8D8647B1-DDD7-6F4F-AC72-6C5E54117DA7}" type="pres">
      <dgm:prSet presAssocID="{5E2E409A-6333-704E-86FF-0B95BC6CE33C}" presName="thickLine" presStyleLbl="alignNode1" presStyleIdx="5" presStyleCnt="7"/>
      <dgm:spPr/>
    </dgm:pt>
    <dgm:pt modelId="{1EA86A20-5292-DF4A-ABBF-62D79B0406C1}" type="pres">
      <dgm:prSet presAssocID="{5E2E409A-6333-704E-86FF-0B95BC6CE33C}" presName="horz1" presStyleCnt="0"/>
      <dgm:spPr/>
    </dgm:pt>
    <dgm:pt modelId="{67FB3597-B571-164C-A80D-E86D7A2DBC77}" type="pres">
      <dgm:prSet presAssocID="{5E2E409A-6333-704E-86FF-0B95BC6CE33C}" presName="tx1" presStyleLbl="revTx" presStyleIdx="5" presStyleCnt="7"/>
      <dgm:spPr/>
    </dgm:pt>
    <dgm:pt modelId="{D971EA3B-8BCE-D140-9357-74B16A469376}" type="pres">
      <dgm:prSet presAssocID="{5E2E409A-6333-704E-86FF-0B95BC6CE33C}" presName="vert1" presStyleCnt="0"/>
      <dgm:spPr/>
    </dgm:pt>
    <dgm:pt modelId="{08D6489A-F9B5-DC46-8269-3EF37A4FEC7C}" type="pres">
      <dgm:prSet presAssocID="{C9E65E53-CF4A-1747-A451-39FED87E6649}" presName="thickLine" presStyleLbl="alignNode1" presStyleIdx="6" presStyleCnt="7"/>
      <dgm:spPr/>
    </dgm:pt>
    <dgm:pt modelId="{8ED292EE-8219-244D-A162-9B8CBBDDD768}" type="pres">
      <dgm:prSet presAssocID="{C9E65E53-CF4A-1747-A451-39FED87E6649}" presName="horz1" presStyleCnt="0"/>
      <dgm:spPr/>
    </dgm:pt>
    <dgm:pt modelId="{CD0EBB90-A8A9-7C41-BFB0-0048C133C70F}" type="pres">
      <dgm:prSet presAssocID="{C9E65E53-CF4A-1747-A451-39FED87E6649}" presName="tx1" presStyleLbl="revTx" presStyleIdx="6" presStyleCnt="7"/>
      <dgm:spPr/>
    </dgm:pt>
    <dgm:pt modelId="{4EBF6258-6B14-E049-B343-DED17614BBEB}" type="pres">
      <dgm:prSet presAssocID="{C9E65E53-CF4A-1747-A451-39FED87E6649}" presName="vert1" presStyleCnt="0"/>
      <dgm:spPr/>
    </dgm:pt>
  </dgm:ptLst>
  <dgm:cxnLst>
    <dgm:cxn modelId="{F7C42316-1DDF-8147-8D5C-AB1B083A1538}" type="presOf" srcId="{D6E4F5A2-D8C4-2349-A33A-AC68E55AF30C}" destId="{863E0A87-6025-1647-BDFC-CEA138C27664}" srcOrd="0" destOrd="0" presId="urn:microsoft.com/office/officeart/2008/layout/LinedList"/>
    <dgm:cxn modelId="{E800C618-48F4-D443-9FA0-01D49A40EBDC}" srcId="{D6E4F5A2-D8C4-2349-A33A-AC68E55AF30C}" destId="{0C43CD1C-112B-644D-9835-BDF2832C2110}" srcOrd="3" destOrd="0" parTransId="{88041E25-C98D-6046-84EC-BAEDBDB55D06}" sibTransId="{C2442912-76FE-B54C-8B8F-FEA18ED0B813}"/>
    <dgm:cxn modelId="{EAD8A45B-C362-DA40-A0B3-7D0BC039EACC}" srcId="{D6E4F5A2-D8C4-2349-A33A-AC68E55AF30C}" destId="{5E2E409A-6333-704E-86FF-0B95BC6CE33C}" srcOrd="5" destOrd="0" parTransId="{BA1E8A58-BC6D-074C-B32D-AA97E3F31217}" sibTransId="{884FFC62-B212-D84B-9122-2CB5B9489A59}"/>
    <dgm:cxn modelId="{BCB7D866-57FD-D54E-AB47-02FA2E634686}" type="presOf" srcId="{0C43CD1C-112B-644D-9835-BDF2832C2110}" destId="{A8A209C0-A71D-4644-A11D-E101BD4E8DD6}" srcOrd="0" destOrd="0" presId="urn:microsoft.com/office/officeart/2008/layout/LinedList"/>
    <dgm:cxn modelId="{A2E80F4B-AA6D-CB4A-AA91-8AAD2C0910C4}" type="presOf" srcId="{D5042195-C062-1746-9905-1DFFE0B89907}" destId="{D661F5AB-9DF3-3A4D-93E6-F5C597F5D92F}" srcOrd="0" destOrd="0" presId="urn:microsoft.com/office/officeart/2008/layout/LinedList"/>
    <dgm:cxn modelId="{F309CC73-2489-F841-BFF7-67C328331141}" type="presOf" srcId="{968F1A0F-11D5-0B45-8155-164BF367774E}" destId="{36287440-E349-CF4F-8896-A26BCECB37E6}" srcOrd="0" destOrd="0" presId="urn:microsoft.com/office/officeart/2008/layout/LinedList"/>
    <dgm:cxn modelId="{5777F477-7AA5-2D4A-9E6F-FC5A6D9F32B0}" srcId="{D6E4F5A2-D8C4-2349-A33A-AC68E55AF30C}" destId="{44153C01-FB06-FD43-ACB7-094BDC1536B7}" srcOrd="4" destOrd="0" parTransId="{833BD3CD-2B8D-024A-879E-0045EAFE30AF}" sibTransId="{3722B190-E2C4-774A-85FA-D2C278D66073}"/>
    <dgm:cxn modelId="{15910F7E-375A-DC4B-AF97-ED3D18EA0C55}" srcId="{D6E4F5A2-D8C4-2349-A33A-AC68E55AF30C}" destId="{968F1A0F-11D5-0B45-8155-164BF367774E}" srcOrd="0" destOrd="0" parTransId="{ED64F6D2-5FC6-1E4D-ADD2-BAF3B8F7F4D6}" sibTransId="{DE4FFA69-89DF-8C4E-A4A7-6FF109C58410}"/>
    <dgm:cxn modelId="{3B6FD685-46AF-9342-96CC-4A7D7FB5F429}" srcId="{D6E4F5A2-D8C4-2349-A33A-AC68E55AF30C}" destId="{C9E65E53-CF4A-1747-A451-39FED87E6649}" srcOrd="6" destOrd="0" parTransId="{3690F268-29FA-5848-8962-1438201E2958}" sibTransId="{142CDB75-0ED6-D54E-A4A9-9EA49505BB25}"/>
    <dgm:cxn modelId="{238479A5-6701-2147-AEC2-B7512A29EC58}" srcId="{D6E4F5A2-D8C4-2349-A33A-AC68E55AF30C}" destId="{6D82DEBA-362F-C54E-A665-CCD5F05677E6}" srcOrd="2" destOrd="0" parTransId="{FE1B1E98-9C38-694A-B2B4-95A18236AEDA}" sibTransId="{C6BD4770-A123-D240-AEE9-9D5719CBDFAA}"/>
    <dgm:cxn modelId="{5E57CECA-038B-5645-A3EF-E7A770939484}" srcId="{D6E4F5A2-D8C4-2349-A33A-AC68E55AF30C}" destId="{D5042195-C062-1746-9905-1DFFE0B89907}" srcOrd="1" destOrd="0" parTransId="{588ECDD2-31A0-DA4C-B7B4-E29F8939D8C0}" sibTransId="{DAD2EE69-E99B-B443-9F6D-C1C4D5FD8E5E}"/>
    <dgm:cxn modelId="{97A5AAE5-41E0-AF4A-94B0-9039EED436B5}" type="presOf" srcId="{C9E65E53-CF4A-1747-A451-39FED87E6649}" destId="{CD0EBB90-A8A9-7C41-BFB0-0048C133C70F}" srcOrd="0" destOrd="0" presId="urn:microsoft.com/office/officeart/2008/layout/LinedList"/>
    <dgm:cxn modelId="{7B53D1F4-782E-B646-BDB7-1291846BEB2D}" type="presOf" srcId="{5E2E409A-6333-704E-86FF-0B95BC6CE33C}" destId="{67FB3597-B571-164C-A80D-E86D7A2DBC77}" srcOrd="0" destOrd="0" presId="urn:microsoft.com/office/officeart/2008/layout/LinedList"/>
    <dgm:cxn modelId="{3FB5A1F5-467E-3046-8613-0CA91677DC20}" type="presOf" srcId="{44153C01-FB06-FD43-ACB7-094BDC1536B7}" destId="{FF58DB72-9E91-134B-9D33-4C16EC23DB75}" srcOrd="0" destOrd="0" presId="urn:microsoft.com/office/officeart/2008/layout/LinedList"/>
    <dgm:cxn modelId="{EC0FE9F5-94A5-574F-87A1-44F7552642EB}" type="presOf" srcId="{6D82DEBA-362F-C54E-A665-CCD5F05677E6}" destId="{A2BD16CC-BA8A-0E4F-8F2A-805F976A0323}" srcOrd="0" destOrd="0" presId="urn:microsoft.com/office/officeart/2008/layout/LinedList"/>
    <dgm:cxn modelId="{18018647-82B1-2E41-8B97-D5FBB9DA80BA}" type="presParOf" srcId="{863E0A87-6025-1647-BDFC-CEA138C27664}" destId="{6C673CC7-839D-844A-972E-7263BFA051D2}" srcOrd="0" destOrd="0" presId="urn:microsoft.com/office/officeart/2008/layout/LinedList"/>
    <dgm:cxn modelId="{17A818AE-F4A8-C24C-A021-BA81C23E84CA}" type="presParOf" srcId="{863E0A87-6025-1647-BDFC-CEA138C27664}" destId="{E48CE33F-2618-0E46-A59B-117FCA22182C}" srcOrd="1" destOrd="0" presId="urn:microsoft.com/office/officeart/2008/layout/LinedList"/>
    <dgm:cxn modelId="{C2A1FF1B-D59B-0349-87C9-40880FE64C86}" type="presParOf" srcId="{E48CE33F-2618-0E46-A59B-117FCA22182C}" destId="{36287440-E349-CF4F-8896-A26BCECB37E6}" srcOrd="0" destOrd="0" presId="urn:microsoft.com/office/officeart/2008/layout/LinedList"/>
    <dgm:cxn modelId="{80197A6F-E263-3A4D-AF84-E3876DD555E3}" type="presParOf" srcId="{E48CE33F-2618-0E46-A59B-117FCA22182C}" destId="{B97E4679-1755-F447-A626-0812CD33FA48}" srcOrd="1" destOrd="0" presId="urn:microsoft.com/office/officeart/2008/layout/LinedList"/>
    <dgm:cxn modelId="{B48C0A66-8F4D-6740-9B80-994C72DE4E00}" type="presParOf" srcId="{863E0A87-6025-1647-BDFC-CEA138C27664}" destId="{0D57D36E-F57E-5043-B28E-81921E8E2C7C}" srcOrd="2" destOrd="0" presId="urn:microsoft.com/office/officeart/2008/layout/LinedList"/>
    <dgm:cxn modelId="{84510D11-CC80-D144-8F71-17BB2C9B10AB}" type="presParOf" srcId="{863E0A87-6025-1647-BDFC-CEA138C27664}" destId="{A163E772-8F30-E046-9EC8-A5D766A1FA3D}" srcOrd="3" destOrd="0" presId="urn:microsoft.com/office/officeart/2008/layout/LinedList"/>
    <dgm:cxn modelId="{3CAFB292-A017-C248-A37F-F3BC5ED4AE46}" type="presParOf" srcId="{A163E772-8F30-E046-9EC8-A5D766A1FA3D}" destId="{D661F5AB-9DF3-3A4D-93E6-F5C597F5D92F}" srcOrd="0" destOrd="0" presId="urn:microsoft.com/office/officeart/2008/layout/LinedList"/>
    <dgm:cxn modelId="{8B399049-D1A3-7242-AA88-332A2D5E0CA3}" type="presParOf" srcId="{A163E772-8F30-E046-9EC8-A5D766A1FA3D}" destId="{B55AAC3F-0B46-E644-BD34-42318DE40FA6}" srcOrd="1" destOrd="0" presId="urn:microsoft.com/office/officeart/2008/layout/LinedList"/>
    <dgm:cxn modelId="{A13385DD-DE7E-8C49-B311-E5766209D02C}" type="presParOf" srcId="{863E0A87-6025-1647-BDFC-CEA138C27664}" destId="{EDE802A2-8D9A-9147-9AA1-141F0AC91222}" srcOrd="4" destOrd="0" presId="urn:microsoft.com/office/officeart/2008/layout/LinedList"/>
    <dgm:cxn modelId="{F2922194-046E-9041-88B8-037320366C96}" type="presParOf" srcId="{863E0A87-6025-1647-BDFC-CEA138C27664}" destId="{CBBFE59B-2326-E046-9A86-129A342C422D}" srcOrd="5" destOrd="0" presId="urn:microsoft.com/office/officeart/2008/layout/LinedList"/>
    <dgm:cxn modelId="{B52CCED6-46A6-D24B-BA08-A0EE3541C2CF}" type="presParOf" srcId="{CBBFE59B-2326-E046-9A86-129A342C422D}" destId="{A2BD16CC-BA8A-0E4F-8F2A-805F976A0323}" srcOrd="0" destOrd="0" presId="urn:microsoft.com/office/officeart/2008/layout/LinedList"/>
    <dgm:cxn modelId="{727AE120-F6DF-D848-AFBE-625664AB2B3A}" type="presParOf" srcId="{CBBFE59B-2326-E046-9A86-129A342C422D}" destId="{D943E36C-13A5-0649-BA23-532DB94FC281}" srcOrd="1" destOrd="0" presId="urn:microsoft.com/office/officeart/2008/layout/LinedList"/>
    <dgm:cxn modelId="{3C24424C-40A8-AA4E-9072-A82075423F8F}" type="presParOf" srcId="{863E0A87-6025-1647-BDFC-CEA138C27664}" destId="{4E941BAD-96F3-5648-8EFE-3E8B02E6E4A4}" srcOrd="6" destOrd="0" presId="urn:microsoft.com/office/officeart/2008/layout/LinedList"/>
    <dgm:cxn modelId="{C5161BDD-3AE7-184F-9477-785EFD0C78AB}" type="presParOf" srcId="{863E0A87-6025-1647-BDFC-CEA138C27664}" destId="{CAB456C6-42C1-A749-87A1-FD110170E7CC}" srcOrd="7" destOrd="0" presId="urn:microsoft.com/office/officeart/2008/layout/LinedList"/>
    <dgm:cxn modelId="{833C3A42-28DD-1C43-B80B-8479D4CE3154}" type="presParOf" srcId="{CAB456C6-42C1-A749-87A1-FD110170E7CC}" destId="{A8A209C0-A71D-4644-A11D-E101BD4E8DD6}" srcOrd="0" destOrd="0" presId="urn:microsoft.com/office/officeart/2008/layout/LinedList"/>
    <dgm:cxn modelId="{2D75136E-731F-AD46-8EF5-3E635639A133}" type="presParOf" srcId="{CAB456C6-42C1-A749-87A1-FD110170E7CC}" destId="{C76DC8F9-353B-AD4E-A909-186ADAF33B02}" srcOrd="1" destOrd="0" presId="urn:microsoft.com/office/officeart/2008/layout/LinedList"/>
    <dgm:cxn modelId="{648482A6-CB36-5F44-88DB-82ECB274FC95}" type="presParOf" srcId="{863E0A87-6025-1647-BDFC-CEA138C27664}" destId="{88F23D6F-DA5E-9A42-861E-6D588AF6A900}" srcOrd="8" destOrd="0" presId="urn:microsoft.com/office/officeart/2008/layout/LinedList"/>
    <dgm:cxn modelId="{5A1E37B5-14CB-FF4F-B1D0-CEAA5C525E86}" type="presParOf" srcId="{863E0A87-6025-1647-BDFC-CEA138C27664}" destId="{21BC6F83-E4C4-B94E-B73A-06186905124F}" srcOrd="9" destOrd="0" presId="urn:microsoft.com/office/officeart/2008/layout/LinedList"/>
    <dgm:cxn modelId="{D18CB25A-F079-5748-8DA0-91F0CC6086C1}" type="presParOf" srcId="{21BC6F83-E4C4-B94E-B73A-06186905124F}" destId="{FF58DB72-9E91-134B-9D33-4C16EC23DB75}" srcOrd="0" destOrd="0" presId="urn:microsoft.com/office/officeart/2008/layout/LinedList"/>
    <dgm:cxn modelId="{BA48FF8B-FEAC-7F43-BD62-F3D4B43249F1}" type="presParOf" srcId="{21BC6F83-E4C4-B94E-B73A-06186905124F}" destId="{C1D1C8D7-FD6A-444D-9CB1-5192AC6366F1}" srcOrd="1" destOrd="0" presId="urn:microsoft.com/office/officeart/2008/layout/LinedList"/>
    <dgm:cxn modelId="{F6C9DD45-D8C6-C146-B794-302BA33A11D0}" type="presParOf" srcId="{863E0A87-6025-1647-BDFC-CEA138C27664}" destId="{8D8647B1-DDD7-6F4F-AC72-6C5E54117DA7}" srcOrd="10" destOrd="0" presId="urn:microsoft.com/office/officeart/2008/layout/LinedList"/>
    <dgm:cxn modelId="{12256586-3415-3F41-8BDE-A5FDAC424E87}" type="presParOf" srcId="{863E0A87-6025-1647-BDFC-CEA138C27664}" destId="{1EA86A20-5292-DF4A-ABBF-62D79B0406C1}" srcOrd="11" destOrd="0" presId="urn:microsoft.com/office/officeart/2008/layout/LinedList"/>
    <dgm:cxn modelId="{DDEF984D-79BB-2D42-BCFB-4A724F89B40E}" type="presParOf" srcId="{1EA86A20-5292-DF4A-ABBF-62D79B0406C1}" destId="{67FB3597-B571-164C-A80D-E86D7A2DBC77}" srcOrd="0" destOrd="0" presId="urn:microsoft.com/office/officeart/2008/layout/LinedList"/>
    <dgm:cxn modelId="{EDA1C21E-BA8D-7B4D-BE52-3E30DAC85D3E}" type="presParOf" srcId="{1EA86A20-5292-DF4A-ABBF-62D79B0406C1}" destId="{D971EA3B-8BCE-D140-9357-74B16A469376}" srcOrd="1" destOrd="0" presId="urn:microsoft.com/office/officeart/2008/layout/LinedList"/>
    <dgm:cxn modelId="{523375CF-43F8-2640-9743-BFA9F1B21F76}" type="presParOf" srcId="{863E0A87-6025-1647-BDFC-CEA138C27664}" destId="{08D6489A-F9B5-DC46-8269-3EF37A4FEC7C}" srcOrd="12" destOrd="0" presId="urn:microsoft.com/office/officeart/2008/layout/LinedList"/>
    <dgm:cxn modelId="{1CBFD9FB-B899-1C4D-811F-0D489FBC8F4F}" type="presParOf" srcId="{863E0A87-6025-1647-BDFC-CEA138C27664}" destId="{8ED292EE-8219-244D-A162-9B8CBBDDD768}" srcOrd="13" destOrd="0" presId="urn:microsoft.com/office/officeart/2008/layout/LinedList"/>
    <dgm:cxn modelId="{42D382E1-36DC-5749-919A-6221459DDB8F}" type="presParOf" srcId="{8ED292EE-8219-244D-A162-9B8CBBDDD768}" destId="{CD0EBB90-A8A9-7C41-BFB0-0048C133C70F}" srcOrd="0" destOrd="0" presId="urn:microsoft.com/office/officeart/2008/layout/LinedList"/>
    <dgm:cxn modelId="{35C0F40A-91A4-BA4F-84E2-55366D84944E}" type="presParOf" srcId="{8ED292EE-8219-244D-A162-9B8CBBDDD768}" destId="{4EBF6258-6B14-E049-B343-DED17614BB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7C1149-6DAB-4568-8199-21CF39BCBEFB}" type="doc">
      <dgm:prSet loTypeId="urn:microsoft.com/office/officeart/2008/layout/LinedList" loCatId="list" qsTypeId="urn:microsoft.com/office/officeart/2005/8/quickstyle/simple2" qsCatId="simple" csTypeId="urn:microsoft.com/office/officeart/2005/8/colors/accent2_2" csCatId="accent2" phldr="1"/>
      <dgm:spPr/>
      <dgm:t>
        <a:bodyPr/>
        <a:lstStyle/>
        <a:p>
          <a:endParaRPr lang="en-US"/>
        </a:p>
      </dgm:t>
    </dgm:pt>
    <dgm:pt modelId="{AE970719-09CF-45AD-84E8-A50149B5D4B6}">
      <dgm:prSet/>
      <dgm:spPr/>
      <dgm:t>
        <a:bodyPr/>
        <a:lstStyle/>
        <a:p>
          <a:r>
            <a:rPr lang="en-US"/>
            <a:t>The Data Protection Act 1998</a:t>
          </a:r>
          <a:r>
            <a:rPr lang="en-GB"/>
            <a:t> </a:t>
          </a:r>
          <a:endParaRPr lang="en-US"/>
        </a:p>
      </dgm:t>
    </dgm:pt>
    <dgm:pt modelId="{68E6ECE1-AE33-4069-BC23-9D7A7816DADD}" type="parTrans" cxnId="{2320CFD1-447E-4976-8925-F7ECFCE1C507}">
      <dgm:prSet/>
      <dgm:spPr/>
      <dgm:t>
        <a:bodyPr/>
        <a:lstStyle/>
        <a:p>
          <a:endParaRPr lang="en-US"/>
        </a:p>
      </dgm:t>
    </dgm:pt>
    <dgm:pt modelId="{541ADC74-9166-4898-928A-398EB77970B9}" type="sibTrans" cxnId="{2320CFD1-447E-4976-8925-F7ECFCE1C507}">
      <dgm:prSet/>
      <dgm:spPr/>
      <dgm:t>
        <a:bodyPr/>
        <a:lstStyle/>
        <a:p>
          <a:endParaRPr lang="en-US"/>
        </a:p>
      </dgm:t>
    </dgm:pt>
    <dgm:pt modelId="{504C0314-276B-4666-B288-95BEA8592B30}">
      <dgm:prSet/>
      <dgm:spPr/>
      <dgm:t>
        <a:bodyPr/>
        <a:lstStyle/>
        <a:p>
          <a:r>
            <a:rPr lang="en-GB" dirty="0"/>
            <a:t>The UK General Data Protection Regulation (“GDPR”)</a:t>
          </a:r>
          <a:endParaRPr lang="en-US" dirty="0"/>
        </a:p>
      </dgm:t>
    </dgm:pt>
    <dgm:pt modelId="{1ECB5650-7899-4830-8A1A-8C2B45C6E1D0}" type="parTrans" cxnId="{0B6D0643-0557-4F9E-9A2F-777A0D8B3FC9}">
      <dgm:prSet/>
      <dgm:spPr/>
      <dgm:t>
        <a:bodyPr/>
        <a:lstStyle/>
        <a:p>
          <a:endParaRPr lang="en-US"/>
        </a:p>
      </dgm:t>
    </dgm:pt>
    <dgm:pt modelId="{B412A510-A057-4986-AAF2-A4086B224193}" type="sibTrans" cxnId="{0B6D0643-0557-4F9E-9A2F-777A0D8B3FC9}">
      <dgm:prSet/>
      <dgm:spPr/>
      <dgm:t>
        <a:bodyPr/>
        <a:lstStyle/>
        <a:p>
          <a:endParaRPr lang="en-US"/>
        </a:p>
      </dgm:t>
    </dgm:pt>
    <dgm:pt modelId="{BBE15C96-C066-47E3-B782-3A6F6EC231CC}">
      <dgm:prSet/>
      <dgm:spPr/>
      <dgm:t>
        <a:bodyPr/>
        <a:lstStyle/>
        <a:p>
          <a:r>
            <a:rPr lang="en-GB"/>
            <a:t>The Data Use and Access Act 2025 (“DUAA”)</a:t>
          </a:r>
          <a:endParaRPr lang="en-US"/>
        </a:p>
      </dgm:t>
    </dgm:pt>
    <dgm:pt modelId="{45D414F4-C618-496D-B8ED-DB47E8FC97FB}" type="parTrans" cxnId="{12E9C43A-CBE0-43FA-BC9E-FB4E88E52057}">
      <dgm:prSet/>
      <dgm:spPr/>
      <dgm:t>
        <a:bodyPr/>
        <a:lstStyle/>
        <a:p>
          <a:endParaRPr lang="en-US"/>
        </a:p>
      </dgm:t>
    </dgm:pt>
    <dgm:pt modelId="{B9EC299F-A03A-478E-A062-FA19A3B63985}" type="sibTrans" cxnId="{12E9C43A-CBE0-43FA-BC9E-FB4E88E52057}">
      <dgm:prSet/>
      <dgm:spPr/>
      <dgm:t>
        <a:bodyPr/>
        <a:lstStyle/>
        <a:p>
          <a:endParaRPr lang="en-US"/>
        </a:p>
      </dgm:t>
    </dgm:pt>
    <dgm:pt modelId="{B9505324-1FEA-4175-B16B-C19553712090}">
      <dgm:prSet/>
      <dgm:spPr/>
      <dgm:t>
        <a:bodyPr/>
        <a:lstStyle/>
        <a:p>
          <a:r>
            <a:rPr lang="en-GB" dirty="0"/>
            <a:t>RIPA and LBP Regulations 2000</a:t>
          </a:r>
          <a:endParaRPr lang="en-US" dirty="0"/>
        </a:p>
      </dgm:t>
    </dgm:pt>
    <dgm:pt modelId="{26A1B043-2848-47D2-951A-AF637C4E4C87}" type="parTrans" cxnId="{A9B17DEB-06B3-4952-9A10-6A07383A337D}">
      <dgm:prSet/>
      <dgm:spPr/>
      <dgm:t>
        <a:bodyPr/>
        <a:lstStyle/>
        <a:p>
          <a:endParaRPr lang="en-US"/>
        </a:p>
      </dgm:t>
    </dgm:pt>
    <dgm:pt modelId="{1E70C84F-F45D-4462-B420-64A2C16CCCBA}" type="sibTrans" cxnId="{A9B17DEB-06B3-4952-9A10-6A07383A337D}">
      <dgm:prSet/>
      <dgm:spPr/>
      <dgm:t>
        <a:bodyPr/>
        <a:lstStyle/>
        <a:p>
          <a:endParaRPr lang="en-US"/>
        </a:p>
      </dgm:t>
    </dgm:pt>
    <dgm:pt modelId="{A6CF0FA4-8898-4EBC-A027-B3F4199AD6A8}">
      <dgm:prSet/>
      <dgm:spPr/>
      <dgm:t>
        <a:bodyPr/>
        <a:lstStyle/>
        <a:p>
          <a:r>
            <a:rPr lang="en-GB" dirty="0"/>
            <a:t>The Investigatory Powers (Interception by Businesses etc)  Regulations 2018</a:t>
          </a:r>
          <a:endParaRPr lang="en-US" dirty="0"/>
        </a:p>
      </dgm:t>
    </dgm:pt>
    <dgm:pt modelId="{0DBC846C-A06F-4775-B141-0F2E330E5E31}" type="parTrans" cxnId="{62E11F7B-4DCD-4ADC-80EB-16D8C07F6B24}">
      <dgm:prSet/>
      <dgm:spPr/>
      <dgm:t>
        <a:bodyPr/>
        <a:lstStyle/>
        <a:p>
          <a:endParaRPr lang="en-US"/>
        </a:p>
      </dgm:t>
    </dgm:pt>
    <dgm:pt modelId="{41F0DC58-3F26-4B99-B588-D64A1BC7D093}" type="sibTrans" cxnId="{62E11F7B-4DCD-4ADC-80EB-16D8C07F6B24}">
      <dgm:prSet/>
      <dgm:spPr/>
      <dgm:t>
        <a:bodyPr/>
        <a:lstStyle/>
        <a:p>
          <a:endParaRPr lang="en-US"/>
        </a:p>
      </dgm:t>
    </dgm:pt>
    <dgm:pt modelId="{04788BED-514C-4784-AEAA-358A88F11EAE}">
      <dgm:prSet/>
      <dgm:spPr/>
      <dgm:t>
        <a:bodyPr/>
        <a:lstStyle/>
        <a:p>
          <a:r>
            <a:rPr lang="en-GB" dirty="0"/>
            <a:t>Article 8 ECHR</a:t>
          </a:r>
          <a:endParaRPr lang="en-US" dirty="0"/>
        </a:p>
      </dgm:t>
    </dgm:pt>
    <dgm:pt modelId="{B5C8458C-3268-4216-BDA3-F1861F3C0641}" type="parTrans" cxnId="{FD27B2D1-B998-44DD-9AC1-C9F6F2EED027}">
      <dgm:prSet/>
      <dgm:spPr/>
      <dgm:t>
        <a:bodyPr/>
        <a:lstStyle/>
        <a:p>
          <a:endParaRPr lang="en-US"/>
        </a:p>
      </dgm:t>
    </dgm:pt>
    <dgm:pt modelId="{AF846229-40A5-49D7-BD72-2B83137C6CDB}" type="sibTrans" cxnId="{FD27B2D1-B998-44DD-9AC1-C9F6F2EED027}">
      <dgm:prSet/>
      <dgm:spPr/>
      <dgm:t>
        <a:bodyPr/>
        <a:lstStyle/>
        <a:p>
          <a:endParaRPr lang="en-US"/>
        </a:p>
      </dgm:t>
    </dgm:pt>
    <dgm:pt modelId="{2073334A-CDD7-974C-86AF-7DFADFBA3899}">
      <dgm:prSet/>
      <dgm:spPr/>
      <dgm:t>
        <a:bodyPr/>
        <a:lstStyle/>
        <a:p>
          <a:r>
            <a:rPr lang="en-GB" dirty="0"/>
            <a:t>ICO Employment Practices : Monitoring at Work (2023)</a:t>
          </a:r>
        </a:p>
      </dgm:t>
    </dgm:pt>
    <dgm:pt modelId="{20E4B509-A3DC-CB4A-A785-70004D8917CF}" type="parTrans" cxnId="{2EBD7FC8-9EAA-0448-96E6-67D0A9A0CA59}">
      <dgm:prSet/>
      <dgm:spPr/>
      <dgm:t>
        <a:bodyPr/>
        <a:lstStyle/>
        <a:p>
          <a:endParaRPr lang="en-GB"/>
        </a:p>
      </dgm:t>
    </dgm:pt>
    <dgm:pt modelId="{49261590-AF6B-E045-9F54-E70E5ECA4A43}" type="sibTrans" cxnId="{2EBD7FC8-9EAA-0448-96E6-67D0A9A0CA59}">
      <dgm:prSet/>
      <dgm:spPr/>
      <dgm:t>
        <a:bodyPr/>
        <a:lstStyle/>
        <a:p>
          <a:endParaRPr lang="en-GB"/>
        </a:p>
      </dgm:t>
    </dgm:pt>
    <dgm:pt modelId="{2D074555-C975-B247-BD3F-92DCD07661DE}" type="pres">
      <dgm:prSet presAssocID="{057C1149-6DAB-4568-8199-21CF39BCBEFB}" presName="vert0" presStyleCnt="0">
        <dgm:presLayoutVars>
          <dgm:dir/>
          <dgm:animOne val="branch"/>
          <dgm:animLvl val="lvl"/>
        </dgm:presLayoutVars>
      </dgm:prSet>
      <dgm:spPr/>
    </dgm:pt>
    <dgm:pt modelId="{4BBE4797-DF82-4A49-B7FA-72F9AA8373E0}" type="pres">
      <dgm:prSet presAssocID="{AE970719-09CF-45AD-84E8-A50149B5D4B6}" presName="thickLine" presStyleLbl="alignNode1" presStyleIdx="0" presStyleCnt="7"/>
      <dgm:spPr/>
    </dgm:pt>
    <dgm:pt modelId="{6AE453C5-6FB1-ED46-8E4D-E6B7DD5864CD}" type="pres">
      <dgm:prSet presAssocID="{AE970719-09CF-45AD-84E8-A50149B5D4B6}" presName="horz1" presStyleCnt="0"/>
      <dgm:spPr/>
    </dgm:pt>
    <dgm:pt modelId="{36F42754-F65F-884B-9EF7-5FDF632C18C1}" type="pres">
      <dgm:prSet presAssocID="{AE970719-09CF-45AD-84E8-A50149B5D4B6}" presName="tx1" presStyleLbl="revTx" presStyleIdx="0" presStyleCnt="7"/>
      <dgm:spPr/>
    </dgm:pt>
    <dgm:pt modelId="{D57D6410-C300-5941-ABBD-6B6E7E6ADEAA}" type="pres">
      <dgm:prSet presAssocID="{AE970719-09CF-45AD-84E8-A50149B5D4B6}" presName="vert1" presStyleCnt="0"/>
      <dgm:spPr/>
    </dgm:pt>
    <dgm:pt modelId="{8422C115-527F-9145-BBDC-F8B060ED8BED}" type="pres">
      <dgm:prSet presAssocID="{504C0314-276B-4666-B288-95BEA8592B30}" presName="thickLine" presStyleLbl="alignNode1" presStyleIdx="1" presStyleCnt="7"/>
      <dgm:spPr/>
    </dgm:pt>
    <dgm:pt modelId="{6E510B9B-22A7-C44E-BFB5-A37BB030F9A4}" type="pres">
      <dgm:prSet presAssocID="{504C0314-276B-4666-B288-95BEA8592B30}" presName="horz1" presStyleCnt="0"/>
      <dgm:spPr/>
    </dgm:pt>
    <dgm:pt modelId="{94427A7A-4B89-DB4C-B5BA-27E39375D8DB}" type="pres">
      <dgm:prSet presAssocID="{504C0314-276B-4666-B288-95BEA8592B30}" presName="tx1" presStyleLbl="revTx" presStyleIdx="1" presStyleCnt="7"/>
      <dgm:spPr/>
    </dgm:pt>
    <dgm:pt modelId="{4DC54A02-F6EA-2A4B-A61D-B1833745561C}" type="pres">
      <dgm:prSet presAssocID="{504C0314-276B-4666-B288-95BEA8592B30}" presName="vert1" presStyleCnt="0"/>
      <dgm:spPr/>
    </dgm:pt>
    <dgm:pt modelId="{B78AA99D-B06E-654B-8878-D94339FF0B9E}" type="pres">
      <dgm:prSet presAssocID="{2073334A-CDD7-974C-86AF-7DFADFBA3899}" presName="thickLine" presStyleLbl="alignNode1" presStyleIdx="2" presStyleCnt="7"/>
      <dgm:spPr/>
    </dgm:pt>
    <dgm:pt modelId="{33CDEDC7-A338-EC44-BC09-81AFD7B1BD06}" type="pres">
      <dgm:prSet presAssocID="{2073334A-CDD7-974C-86AF-7DFADFBA3899}" presName="horz1" presStyleCnt="0"/>
      <dgm:spPr/>
    </dgm:pt>
    <dgm:pt modelId="{37B9328B-B441-2D40-8DEA-7CF7B2123391}" type="pres">
      <dgm:prSet presAssocID="{2073334A-CDD7-974C-86AF-7DFADFBA3899}" presName="tx1" presStyleLbl="revTx" presStyleIdx="2" presStyleCnt="7"/>
      <dgm:spPr/>
    </dgm:pt>
    <dgm:pt modelId="{7FAE8C13-09C4-A348-9F6B-A64CBB3DBD9B}" type="pres">
      <dgm:prSet presAssocID="{2073334A-CDD7-974C-86AF-7DFADFBA3899}" presName="vert1" presStyleCnt="0"/>
      <dgm:spPr/>
    </dgm:pt>
    <dgm:pt modelId="{D1429A02-37AB-DC48-B4BB-3A6C60C508B6}" type="pres">
      <dgm:prSet presAssocID="{BBE15C96-C066-47E3-B782-3A6F6EC231CC}" presName="thickLine" presStyleLbl="alignNode1" presStyleIdx="3" presStyleCnt="7"/>
      <dgm:spPr/>
    </dgm:pt>
    <dgm:pt modelId="{D36B25A7-EE07-7C48-8913-B4DD586D481F}" type="pres">
      <dgm:prSet presAssocID="{BBE15C96-C066-47E3-B782-3A6F6EC231CC}" presName="horz1" presStyleCnt="0"/>
      <dgm:spPr/>
    </dgm:pt>
    <dgm:pt modelId="{28CA0BDC-DB67-2D42-AA6C-899C168C5FC1}" type="pres">
      <dgm:prSet presAssocID="{BBE15C96-C066-47E3-B782-3A6F6EC231CC}" presName="tx1" presStyleLbl="revTx" presStyleIdx="3" presStyleCnt="7"/>
      <dgm:spPr/>
    </dgm:pt>
    <dgm:pt modelId="{91E016E4-2278-DA47-9B2C-E884DA94228F}" type="pres">
      <dgm:prSet presAssocID="{BBE15C96-C066-47E3-B782-3A6F6EC231CC}" presName="vert1" presStyleCnt="0"/>
      <dgm:spPr/>
    </dgm:pt>
    <dgm:pt modelId="{48C8B41B-C33B-404B-B43B-4543B6240A0D}" type="pres">
      <dgm:prSet presAssocID="{B9505324-1FEA-4175-B16B-C19553712090}" presName="thickLine" presStyleLbl="alignNode1" presStyleIdx="4" presStyleCnt="7"/>
      <dgm:spPr/>
    </dgm:pt>
    <dgm:pt modelId="{79DD98FA-496D-0E41-B7F5-747B8CF500B4}" type="pres">
      <dgm:prSet presAssocID="{B9505324-1FEA-4175-B16B-C19553712090}" presName="horz1" presStyleCnt="0"/>
      <dgm:spPr/>
    </dgm:pt>
    <dgm:pt modelId="{8DB43505-520D-684E-BE54-DA7E3F2D5987}" type="pres">
      <dgm:prSet presAssocID="{B9505324-1FEA-4175-B16B-C19553712090}" presName="tx1" presStyleLbl="revTx" presStyleIdx="4" presStyleCnt="7"/>
      <dgm:spPr/>
    </dgm:pt>
    <dgm:pt modelId="{3F4F1F81-6941-2F4E-BEB0-E948792B559B}" type="pres">
      <dgm:prSet presAssocID="{B9505324-1FEA-4175-B16B-C19553712090}" presName="vert1" presStyleCnt="0"/>
      <dgm:spPr/>
    </dgm:pt>
    <dgm:pt modelId="{8729A8C5-EB54-9941-A797-18A1146D3D2E}" type="pres">
      <dgm:prSet presAssocID="{A6CF0FA4-8898-4EBC-A027-B3F4199AD6A8}" presName="thickLine" presStyleLbl="alignNode1" presStyleIdx="5" presStyleCnt="7"/>
      <dgm:spPr/>
    </dgm:pt>
    <dgm:pt modelId="{88D1909A-1D38-B64C-981E-36A3A1D58CA5}" type="pres">
      <dgm:prSet presAssocID="{A6CF0FA4-8898-4EBC-A027-B3F4199AD6A8}" presName="horz1" presStyleCnt="0"/>
      <dgm:spPr/>
    </dgm:pt>
    <dgm:pt modelId="{E964B195-DBE8-7047-9E76-E795685D99AD}" type="pres">
      <dgm:prSet presAssocID="{A6CF0FA4-8898-4EBC-A027-B3F4199AD6A8}" presName="tx1" presStyleLbl="revTx" presStyleIdx="5" presStyleCnt="7"/>
      <dgm:spPr/>
    </dgm:pt>
    <dgm:pt modelId="{55E1037F-0FDB-324E-AFF1-8F070713F7B3}" type="pres">
      <dgm:prSet presAssocID="{A6CF0FA4-8898-4EBC-A027-B3F4199AD6A8}" presName="vert1" presStyleCnt="0"/>
      <dgm:spPr/>
    </dgm:pt>
    <dgm:pt modelId="{DEAC1D97-FFA9-5840-8E6C-2B6813093E8E}" type="pres">
      <dgm:prSet presAssocID="{04788BED-514C-4784-AEAA-358A88F11EAE}" presName="thickLine" presStyleLbl="alignNode1" presStyleIdx="6" presStyleCnt="7"/>
      <dgm:spPr/>
    </dgm:pt>
    <dgm:pt modelId="{2CE829F5-29D4-944C-B9F8-BC3F56132AC9}" type="pres">
      <dgm:prSet presAssocID="{04788BED-514C-4784-AEAA-358A88F11EAE}" presName="horz1" presStyleCnt="0"/>
      <dgm:spPr/>
    </dgm:pt>
    <dgm:pt modelId="{8226A10B-844D-B74C-BC65-4A808058C870}" type="pres">
      <dgm:prSet presAssocID="{04788BED-514C-4784-AEAA-358A88F11EAE}" presName="tx1" presStyleLbl="revTx" presStyleIdx="6" presStyleCnt="7"/>
      <dgm:spPr/>
    </dgm:pt>
    <dgm:pt modelId="{26FD222F-7AD5-B44F-ACB1-9648A901A537}" type="pres">
      <dgm:prSet presAssocID="{04788BED-514C-4784-AEAA-358A88F11EAE}" presName="vert1" presStyleCnt="0"/>
      <dgm:spPr/>
    </dgm:pt>
  </dgm:ptLst>
  <dgm:cxnLst>
    <dgm:cxn modelId="{12E9C43A-CBE0-43FA-BC9E-FB4E88E52057}" srcId="{057C1149-6DAB-4568-8199-21CF39BCBEFB}" destId="{BBE15C96-C066-47E3-B782-3A6F6EC231CC}" srcOrd="3" destOrd="0" parTransId="{45D414F4-C618-496D-B8ED-DB47E8FC97FB}" sibTransId="{B9EC299F-A03A-478E-A062-FA19A3B63985}"/>
    <dgm:cxn modelId="{CC69E042-8C6D-9445-9D29-D812C2CE74BF}" type="presOf" srcId="{AE970719-09CF-45AD-84E8-A50149B5D4B6}" destId="{36F42754-F65F-884B-9EF7-5FDF632C18C1}" srcOrd="0" destOrd="0" presId="urn:microsoft.com/office/officeart/2008/layout/LinedList"/>
    <dgm:cxn modelId="{0B6D0643-0557-4F9E-9A2F-777A0D8B3FC9}" srcId="{057C1149-6DAB-4568-8199-21CF39BCBEFB}" destId="{504C0314-276B-4666-B288-95BEA8592B30}" srcOrd="1" destOrd="0" parTransId="{1ECB5650-7899-4830-8A1A-8C2B45C6E1D0}" sibTransId="{B412A510-A057-4986-AAF2-A4086B224193}"/>
    <dgm:cxn modelId="{62E11F7B-4DCD-4ADC-80EB-16D8C07F6B24}" srcId="{057C1149-6DAB-4568-8199-21CF39BCBEFB}" destId="{A6CF0FA4-8898-4EBC-A027-B3F4199AD6A8}" srcOrd="5" destOrd="0" parTransId="{0DBC846C-A06F-4775-B141-0F2E330E5E31}" sibTransId="{41F0DC58-3F26-4B99-B588-D64A1BC7D093}"/>
    <dgm:cxn modelId="{0DD93D8C-BCCA-B742-BEE1-322E4EC1D575}" type="presOf" srcId="{B9505324-1FEA-4175-B16B-C19553712090}" destId="{8DB43505-520D-684E-BE54-DA7E3F2D5987}" srcOrd="0" destOrd="0" presId="urn:microsoft.com/office/officeart/2008/layout/LinedList"/>
    <dgm:cxn modelId="{DC3ADD93-723F-B64D-AF38-7D3D30DA7FB2}" type="presOf" srcId="{057C1149-6DAB-4568-8199-21CF39BCBEFB}" destId="{2D074555-C975-B247-BD3F-92DCD07661DE}" srcOrd="0" destOrd="0" presId="urn:microsoft.com/office/officeart/2008/layout/LinedList"/>
    <dgm:cxn modelId="{E33FEAA0-CADF-EE42-B0F0-FF68F9B563B2}" type="presOf" srcId="{2073334A-CDD7-974C-86AF-7DFADFBA3899}" destId="{37B9328B-B441-2D40-8DEA-7CF7B2123391}" srcOrd="0" destOrd="0" presId="urn:microsoft.com/office/officeart/2008/layout/LinedList"/>
    <dgm:cxn modelId="{F4E735A4-740E-7546-A654-8E8FA6B9D27E}" type="presOf" srcId="{04788BED-514C-4784-AEAA-358A88F11EAE}" destId="{8226A10B-844D-B74C-BC65-4A808058C870}" srcOrd="0" destOrd="0" presId="urn:microsoft.com/office/officeart/2008/layout/LinedList"/>
    <dgm:cxn modelId="{073C7CB3-2BEE-364E-95E1-CC466E76CD0E}" type="presOf" srcId="{504C0314-276B-4666-B288-95BEA8592B30}" destId="{94427A7A-4B89-DB4C-B5BA-27E39375D8DB}" srcOrd="0" destOrd="0" presId="urn:microsoft.com/office/officeart/2008/layout/LinedList"/>
    <dgm:cxn modelId="{2EBD7FC8-9EAA-0448-96E6-67D0A9A0CA59}" srcId="{057C1149-6DAB-4568-8199-21CF39BCBEFB}" destId="{2073334A-CDD7-974C-86AF-7DFADFBA3899}" srcOrd="2" destOrd="0" parTransId="{20E4B509-A3DC-CB4A-A785-70004D8917CF}" sibTransId="{49261590-AF6B-E045-9F54-E70E5ECA4A43}"/>
    <dgm:cxn modelId="{CE7CC9CE-54B3-9A45-A502-D034449326A7}" type="presOf" srcId="{BBE15C96-C066-47E3-B782-3A6F6EC231CC}" destId="{28CA0BDC-DB67-2D42-AA6C-899C168C5FC1}" srcOrd="0" destOrd="0" presId="urn:microsoft.com/office/officeart/2008/layout/LinedList"/>
    <dgm:cxn modelId="{FD27B2D1-B998-44DD-9AC1-C9F6F2EED027}" srcId="{057C1149-6DAB-4568-8199-21CF39BCBEFB}" destId="{04788BED-514C-4784-AEAA-358A88F11EAE}" srcOrd="6" destOrd="0" parTransId="{B5C8458C-3268-4216-BDA3-F1861F3C0641}" sibTransId="{AF846229-40A5-49D7-BD72-2B83137C6CDB}"/>
    <dgm:cxn modelId="{2320CFD1-447E-4976-8925-F7ECFCE1C507}" srcId="{057C1149-6DAB-4568-8199-21CF39BCBEFB}" destId="{AE970719-09CF-45AD-84E8-A50149B5D4B6}" srcOrd="0" destOrd="0" parTransId="{68E6ECE1-AE33-4069-BC23-9D7A7816DADD}" sibTransId="{541ADC74-9166-4898-928A-398EB77970B9}"/>
    <dgm:cxn modelId="{A520EAE6-D0B4-E543-9CB7-AAD6DFA08972}" type="presOf" srcId="{A6CF0FA4-8898-4EBC-A027-B3F4199AD6A8}" destId="{E964B195-DBE8-7047-9E76-E795685D99AD}" srcOrd="0" destOrd="0" presId="urn:microsoft.com/office/officeart/2008/layout/LinedList"/>
    <dgm:cxn modelId="{A9B17DEB-06B3-4952-9A10-6A07383A337D}" srcId="{057C1149-6DAB-4568-8199-21CF39BCBEFB}" destId="{B9505324-1FEA-4175-B16B-C19553712090}" srcOrd="4" destOrd="0" parTransId="{26A1B043-2848-47D2-951A-AF637C4E4C87}" sibTransId="{1E70C84F-F45D-4462-B420-64A2C16CCCBA}"/>
    <dgm:cxn modelId="{B47B87B1-8462-814A-A5C7-6F32DE05A21F}" type="presParOf" srcId="{2D074555-C975-B247-BD3F-92DCD07661DE}" destId="{4BBE4797-DF82-4A49-B7FA-72F9AA8373E0}" srcOrd="0" destOrd="0" presId="urn:microsoft.com/office/officeart/2008/layout/LinedList"/>
    <dgm:cxn modelId="{038A959D-D6F8-E444-A70D-0D4CEA27CC14}" type="presParOf" srcId="{2D074555-C975-B247-BD3F-92DCD07661DE}" destId="{6AE453C5-6FB1-ED46-8E4D-E6B7DD5864CD}" srcOrd="1" destOrd="0" presId="urn:microsoft.com/office/officeart/2008/layout/LinedList"/>
    <dgm:cxn modelId="{C6751EF4-2481-C44A-909A-AA461A043CA2}" type="presParOf" srcId="{6AE453C5-6FB1-ED46-8E4D-E6B7DD5864CD}" destId="{36F42754-F65F-884B-9EF7-5FDF632C18C1}" srcOrd="0" destOrd="0" presId="urn:microsoft.com/office/officeart/2008/layout/LinedList"/>
    <dgm:cxn modelId="{72E54B17-4735-5F42-8EB7-C6280C7A17B1}" type="presParOf" srcId="{6AE453C5-6FB1-ED46-8E4D-E6B7DD5864CD}" destId="{D57D6410-C300-5941-ABBD-6B6E7E6ADEAA}" srcOrd="1" destOrd="0" presId="urn:microsoft.com/office/officeart/2008/layout/LinedList"/>
    <dgm:cxn modelId="{5BDF2098-B483-8E4E-AFB9-891AA02BCA83}" type="presParOf" srcId="{2D074555-C975-B247-BD3F-92DCD07661DE}" destId="{8422C115-527F-9145-BBDC-F8B060ED8BED}" srcOrd="2" destOrd="0" presId="urn:microsoft.com/office/officeart/2008/layout/LinedList"/>
    <dgm:cxn modelId="{69327464-2D99-3247-8CB5-E5260B0B5B10}" type="presParOf" srcId="{2D074555-C975-B247-BD3F-92DCD07661DE}" destId="{6E510B9B-22A7-C44E-BFB5-A37BB030F9A4}" srcOrd="3" destOrd="0" presId="urn:microsoft.com/office/officeart/2008/layout/LinedList"/>
    <dgm:cxn modelId="{4F838861-9B1F-AD43-96A7-76A03E821490}" type="presParOf" srcId="{6E510B9B-22A7-C44E-BFB5-A37BB030F9A4}" destId="{94427A7A-4B89-DB4C-B5BA-27E39375D8DB}" srcOrd="0" destOrd="0" presId="urn:microsoft.com/office/officeart/2008/layout/LinedList"/>
    <dgm:cxn modelId="{C3EB5763-0BB4-B249-99C7-879FB3A7421F}" type="presParOf" srcId="{6E510B9B-22A7-C44E-BFB5-A37BB030F9A4}" destId="{4DC54A02-F6EA-2A4B-A61D-B1833745561C}" srcOrd="1" destOrd="0" presId="urn:microsoft.com/office/officeart/2008/layout/LinedList"/>
    <dgm:cxn modelId="{30EE4943-D1EA-F04D-9C84-D989D4D44632}" type="presParOf" srcId="{2D074555-C975-B247-BD3F-92DCD07661DE}" destId="{B78AA99D-B06E-654B-8878-D94339FF0B9E}" srcOrd="4" destOrd="0" presId="urn:microsoft.com/office/officeart/2008/layout/LinedList"/>
    <dgm:cxn modelId="{7CFC0281-E7BB-D841-9F28-AA1E12912D73}" type="presParOf" srcId="{2D074555-C975-B247-BD3F-92DCD07661DE}" destId="{33CDEDC7-A338-EC44-BC09-81AFD7B1BD06}" srcOrd="5" destOrd="0" presId="urn:microsoft.com/office/officeart/2008/layout/LinedList"/>
    <dgm:cxn modelId="{608FF48D-6862-1F4C-A024-A68CF51DD3D6}" type="presParOf" srcId="{33CDEDC7-A338-EC44-BC09-81AFD7B1BD06}" destId="{37B9328B-B441-2D40-8DEA-7CF7B2123391}" srcOrd="0" destOrd="0" presId="urn:microsoft.com/office/officeart/2008/layout/LinedList"/>
    <dgm:cxn modelId="{F436684A-EDB5-DA4B-8159-9981ED8B842E}" type="presParOf" srcId="{33CDEDC7-A338-EC44-BC09-81AFD7B1BD06}" destId="{7FAE8C13-09C4-A348-9F6B-A64CBB3DBD9B}" srcOrd="1" destOrd="0" presId="urn:microsoft.com/office/officeart/2008/layout/LinedList"/>
    <dgm:cxn modelId="{24359788-D9C5-2C45-B02C-97AC81F78512}" type="presParOf" srcId="{2D074555-C975-B247-BD3F-92DCD07661DE}" destId="{D1429A02-37AB-DC48-B4BB-3A6C60C508B6}" srcOrd="6" destOrd="0" presId="urn:microsoft.com/office/officeart/2008/layout/LinedList"/>
    <dgm:cxn modelId="{08BD70ED-43D5-D54D-81DE-1B06EB78D388}" type="presParOf" srcId="{2D074555-C975-B247-BD3F-92DCD07661DE}" destId="{D36B25A7-EE07-7C48-8913-B4DD586D481F}" srcOrd="7" destOrd="0" presId="urn:microsoft.com/office/officeart/2008/layout/LinedList"/>
    <dgm:cxn modelId="{15E2F71C-A8BF-D949-BF90-811662D7D5A2}" type="presParOf" srcId="{D36B25A7-EE07-7C48-8913-B4DD586D481F}" destId="{28CA0BDC-DB67-2D42-AA6C-899C168C5FC1}" srcOrd="0" destOrd="0" presId="urn:microsoft.com/office/officeart/2008/layout/LinedList"/>
    <dgm:cxn modelId="{896829A0-E668-3043-AB77-A834355242B5}" type="presParOf" srcId="{D36B25A7-EE07-7C48-8913-B4DD586D481F}" destId="{91E016E4-2278-DA47-9B2C-E884DA94228F}" srcOrd="1" destOrd="0" presId="urn:microsoft.com/office/officeart/2008/layout/LinedList"/>
    <dgm:cxn modelId="{1B1294AB-A269-334F-A03A-A179C4AFBA44}" type="presParOf" srcId="{2D074555-C975-B247-BD3F-92DCD07661DE}" destId="{48C8B41B-C33B-404B-B43B-4543B6240A0D}" srcOrd="8" destOrd="0" presId="urn:microsoft.com/office/officeart/2008/layout/LinedList"/>
    <dgm:cxn modelId="{1827CA6C-328E-F142-8F59-542827F32099}" type="presParOf" srcId="{2D074555-C975-B247-BD3F-92DCD07661DE}" destId="{79DD98FA-496D-0E41-B7F5-747B8CF500B4}" srcOrd="9" destOrd="0" presId="urn:microsoft.com/office/officeart/2008/layout/LinedList"/>
    <dgm:cxn modelId="{F8E413AB-BC60-CE45-A549-F07BB4C419AC}" type="presParOf" srcId="{79DD98FA-496D-0E41-B7F5-747B8CF500B4}" destId="{8DB43505-520D-684E-BE54-DA7E3F2D5987}" srcOrd="0" destOrd="0" presId="urn:microsoft.com/office/officeart/2008/layout/LinedList"/>
    <dgm:cxn modelId="{BC132254-D5A0-9D49-AC31-40FD2543D405}" type="presParOf" srcId="{79DD98FA-496D-0E41-B7F5-747B8CF500B4}" destId="{3F4F1F81-6941-2F4E-BEB0-E948792B559B}" srcOrd="1" destOrd="0" presId="urn:microsoft.com/office/officeart/2008/layout/LinedList"/>
    <dgm:cxn modelId="{B21831C1-6508-3048-A56E-4CB6E62B32BB}" type="presParOf" srcId="{2D074555-C975-B247-BD3F-92DCD07661DE}" destId="{8729A8C5-EB54-9941-A797-18A1146D3D2E}" srcOrd="10" destOrd="0" presId="urn:microsoft.com/office/officeart/2008/layout/LinedList"/>
    <dgm:cxn modelId="{9FA94BBD-CEE1-B74A-8104-1D842B10AE0B}" type="presParOf" srcId="{2D074555-C975-B247-BD3F-92DCD07661DE}" destId="{88D1909A-1D38-B64C-981E-36A3A1D58CA5}" srcOrd="11" destOrd="0" presId="urn:microsoft.com/office/officeart/2008/layout/LinedList"/>
    <dgm:cxn modelId="{6FF36995-0059-104D-AD61-E737BEFD9E2F}" type="presParOf" srcId="{88D1909A-1D38-B64C-981E-36A3A1D58CA5}" destId="{E964B195-DBE8-7047-9E76-E795685D99AD}" srcOrd="0" destOrd="0" presId="urn:microsoft.com/office/officeart/2008/layout/LinedList"/>
    <dgm:cxn modelId="{1765ED95-B3E1-6B40-AA04-5889B3DFA133}" type="presParOf" srcId="{88D1909A-1D38-B64C-981E-36A3A1D58CA5}" destId="{55E1037F-0FDB-324E-AFF1-8F070713F7B3}" srcOrd="1" destOrd="0" presId="urn:microsoft.com/office/officeart/2008/layout/LinedList"/>
    <dgm:cxn modelId="{B11703A4-3CB0-6B4A-8B7F-C096AF047CF6}" type="presParOf" srcId="{2D074555-C975-B247-BD3F-92DCD07661DE}" destId="{DEAC1D97-FFA9-5840-8E6C-2B6813093E8E}" srcOrd="12" destOrd="0" presId="urn:microsoft.com/office/officeart/2008/layout/LinedList"/>
    <dgm:cxn modelId="{303E172B-CC98-9542-81F2-A291D1051426}" type="presParOf" srcId="{2D074555-C975-B247-BD3F-92DCD07661DE}" destId="{2CE829F5-29D4-944C-B9F8-BC3F56132AC9}" srcOrd="13" destOrd="0" presId="urn:microsoft.com/office/officeart/2008/layout/LinedList"/>
    <dgm:cxn modelId="{2E04691F-292C-044C-A2A6-0677BF14C890}" type="presParOf" srcId="{2CE829F5-29D4-944C-B9F8-BC3F56132AC9}" destId="{8226A10B-844D-B74C-BC65-4A808058C870}" srcOrd="0" destOrd="0" presId="urn:microsoft.com/office/officeart/2008/layout/LinedList"/>
    <dgm:cxn modelId="{B4DACAB9-6ED7-9143-A318-CEBA8493F7ED}" type="presParOf" srcId="{2CE829F5-29D4-944C-B9F8-BC3F56132AC9}" destId="{26FD222F-7AD5-B44F-ACB1-9648A901A5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5C40FA3-D99B-7040-8B87-652AED7075B8}" type="doc">
      <dgm:prSet loTypeId="urn:microsoft.com/office/officeart/2005/8/layout/venn3" loCatId="process" qsTypeId="urn:microsoft.com/office/officeart/2005/8/quickstyle/simple1" qsCatId="simple" csTypeId="urn:microsoft.com/office/officeart/2005/8/colors/accent1_2" csCatId="accent1"/>
      <dgm:spPr/>
      <dgm:t>
        <a:bodyPr/>
        <a:lstStyle/>
        <a:p>
          <a:endParaRPr lang="en-GB"/>
        </a:p>
      </dgm:t>
    </dgm:pt>
    <dgm:pt modelId="{4A04687A-C75A-604B-BDA8-3E4ECCFAC7CA}">
      <dgm:prSet/>
      <dgm:spPr/>
      <dgm:t>
        <a:bodyPr/>
        <a:lstStyle/>
        <a:p>
          <a:r>
            <a:rPr lang="en-US"/>
            <a:t>Flexible working</a:t>
          </a:r>
          <a:endParaRPr lang="en-GB"/>
        </a:p>
      </dgm:t>
    </dgm:pt>
    <dgm:pt modelId="{89BADF44-B3B3-3D42-964A-6D5EA30A0A89}" type="parTrans" cxnId="{CA9AAE93-B0CE-C540-82AF-68F0EE5E2CD8}">
      <dgm:prSet/>
      <dgm:spPr/>
      <dgm:t>
        <a:bodyPr/>
        <a:lstStyle/>
        <a:p>
          <a:endParaRPr lang="en-GB"/>
        </a:p>
      </dgm:t>
    </dgm:pt>
    <dgm:pt modelId="{52423664-3BEA-8A44-BF39-2772EC194448}" type="sibTrans" cxnId="{CA9AAE93-B0CE-C540-82AF-68F0EE5E2CD8}">
      <dgm:prSet/>
      <dgm:spPr/>
      <dgm:t>
        <a:bodyPr/>
        <a:lstStyle/>
        <a:p>
          <a:endParaRPr lang="en-GB"/>
        </a:p>
      </dgm:t>
    </dgm:pt>
    <dgm:pt modelId="{CCDF01E0-75D2-B647-9D17-94BC713A467E}">
      <dgm:prSet/>
      <dgm:spPr/>
      <dgm:t>
        <a:bodyPr/>
        <a:lstStyle/>
        <a:p>
          <a:r>
            <a:rPr lang="en-US"/>
            <a:t>Ordinary parental leave</a:t>
          </a:r>
          <a:endParaRPr lang="en-GB"/>
        </a:p>
      </dgm:t>
    </dgm:pt>
    <dgm:pt modelId="{128998D1-8888-E543-BDEB-67016DB71CB6}" type="parTrans" cxnId="{75DB7539-CD31-9943-968F-F115005A3B6B}">
      <dgm:prSet/>
      <dgm:spPr/>
      <dgm:t>
        <a:bodyPr/>
        <a:lstStyle/>
        <a:p>
          <a:endParaRPr lang="en-GB"/>
        </a:p>
      </dgm:t>
    </dgm:pt>
    <dgm:pt modelId="{791091BE-575F-714C-B8C4-B08F54A13807}" type="sibTrans" cxnId="{75DB7539-CD31-9943-968F-F115005A3B6B}">
      <dgm:prSet/>
      <dgm:spPr/>
      <dgm:t>
        <a:bodyPr/>
        <a:lstStyle/>
        <a:p>
          <a:endParaRPr lang="en-GB"/>
        </a:p>
      </dgm:t>
    </dgm:pt>
    <dgm:pt modelId="{0E40AE50-CEAA-FC47-A3C5-62703F7DFE96}">
      <dgm:prSet/>
      <dgm:spPr/>
      <dgm:t>
        <a:bodyPr/>
        <a:lstStyle/>
        <a:p>
          <a:r>
            <a:rPr lang="en-US"/>
            <a:t>Paternity leave</a:t>
          </a:r>
          <a:endParaRPr lang="en-GB"/>
        </a:p>
      </dgm:t>
    </dgm:pt>
    <dgm:pt modelId="{80CF4770-17D3-224F-9A97-EC9A5A8C5E5B}" type="parTrans" cxnId="{3B450630-5E24-6447-98AF-989E62A1C635}">
      <dgm:prSet/>
      <dgm:spPr/>
      <dgm:t>
        <a:bodyPr/>
        <a:lstStyle/>
        <a:p>
          <a:endParaRPr lang="en-GB"/>
        </a:p>
      </dgm:t>
    </dgm:pt>
    <dgm:pt modelId="{ACD596FF-82F2-9044-94FD-77BC7981921C}" type="sibTrans" cxnId="{3B450630-5E24-6447-98AF-989E62A1C635}">
      <dgm:prSet/>
      <dgm:spPr/>
      <dgm:t>
        <a:bodyPr/>
        <a:lstStyle/>
        <a:p>
          <a:endParaRPr lang="en-GB"/>
        </a:p>
      </dgm:t>
    </dgm:pt>
    <dgm:pt modelId="{81AB6B75-6814-4E4C-AE38-07FF21913E33}">
      <dgm:prSet/>
      <dgm:spPr/>
      <dgm:t>
        <a:bodyPr/>
        <a:lstStyle/>
        <a:p>
          <a:r>
            <a:rPr lang="en-US"/>
            <a:t>Bereavement leave</a:t>
          </a:r>
          <a:endParaRPr lang="en-GB"/>
        </a:p>
      </dgm:t>
    </dgm:pt>
    <dgm:pt modelId="{349AD5D3-258A-8646-82A9-28A4613BC3CC}" type="parTrans" cxnId="{B3C2C58E-2DDC-CF4A-8196-7F2FF05D356E}">
      <dgm:prSet/>
      <dgm:spPr/>
      <dgm:t>
        <a:bodyPr/>
        <a:lstStyle/>
        <a:p>
          <a:endParaRPr lang="en-GB"/>
        </a:p>
      </dgm:t>
    </dgm:pt>
    <dgm:pt modelId="{22FFA44C-0F86-AF4A-88C1-F785EF1F603D}" type="sibTrans" cxnId="{B3C2C58E-2DDC-CF4A-8196-7F2FF05D356E}">
      <dgm:prSet/>
      <dgm:spPr/>
      <dgm:t>
        <a:bodyPr/>
        <a:lstStyle/>
        <a:p>
          <a:endParaRPr lang="en-GB"/>
        </a:p>
      </dgm:t>
    </dgm:pt>
    <dgm:pt modelId="{2ABA2987-BB65-A047-9CB0-51EC11AB6A99}">
      <dgm:prSet/>
      <dgm:spPr/>
      <dgm:t>
        <a:bodyPr/>
        <a:lstStyle/>
        <a:p>
          <a:r>
            <a:rPr lang="en-US"/>
            <a:t>Enhanced maternity dismissal protection</a:t>
          </a:r>
          <a:endParaRPr lang="en-GB"/>
        </a:p>
      </dgm:t>
    </dgm:pt>
    <dgm:pt modelId="{C531E55B-FAA7-C344-AF5F-C00DC4D2497E}" type="parTrans" cxnId="{FC6EEC33-D53B-4F49-A70F-2E9C139F1B76}">
      <dgm:prSet/>
      <dgm:spPr/>
      <dgm:t>
        <a:bodyPr/>
        <a:lstStyle/>
        <a:p>
          <a:endParaRPr lang="en-GB"/>
        </a:p>
      </dgm:t>
    </dgm:pt>
    <dgm:pt modelId="{A7E9536E-61DD-FC4C-8950-393F4A02649C}" type="sibTrans" cxnId="{FC6EEC33-D53B-4F49-A70F-2E9C139F1B76}">
      <dgm:prSet/>
      <dgm:spPr/>
      <dgm:t>
        <a:bodyPr/>
        <a:lstStyle/>
        <a:p>
          <a:endParaRPr lang="en-GB"/>
        </a:p>
      </dgm:t>
    </dgm:pt>
    <dgm:pt modelId="{85D6D800-5277-DD4A-A7D7-68EB2AE498B8}" type="pres">
      <dgm:prSet presAssocID="{35C40FA3-D99B-7040-8B87-652AED7075B8}" presName="Name0" presStyleCnt="0">
        <dgm:presLayoutVars>
          <dgm:dir/>
          <dgm:resizeHandles val="exact"/>
        </dgm:presLayoutVars>
      </dgm:prSet>
      <dgm:spPr/>
    </dgm:pt>
    <dgm:pt modelId="{3E4D266E-8280-1C4C-925F-77CA5FDEED39}" type="pres">
      <dgm:prSet presAssocID="{4A04687A-C75A-604B-BDA8-3E4ECCFAC7CA}" presName="Name5" presStyleLbl="vennNode1" presStyleIdx="0" presStyleCnt="5">
        <dgm:presLayoutVars>
          <dgm:bulletEnabled val="1"/>
        </dgm:presLayoutVars>
      </dgm:prSet>
      <dgm:spPr/>
    </dgm:pt>
    <dgm:pt modelId="{C6D28AD8-9C1B-044A-ACBA-D11C632B5ED1}" type="pres">
      <dgm:prSet presAssocID="{52423664-3BEA-8A44-BF39-2772EC194448}" presName="space" presStyleCnt="0"/>
      <dgm:spPr/>
    </dgm:pt>
    <dgm:pt modelId="{B8DD696D-45A4-754C-B175-1BABE1D9F85E}" type="pres">
      <dgm:prSet presAssocID="{CCDF01E0-75D2-B647-9D17-94BC713A467E}" presName="Name5" presStyleLbl="vennNode1" presStyleIdx="1" presStyleCnt="5">
        <dgm:presLayoutVars>
          <dgm:bulletEnabled val="1"/>
        </dgm:presLayoutVars>
      </dgm:prSet>
      <dgm:spPr/>
    </dgm:pt>
    <dgm:pt modelId="{EBD21325-AFF3-2F4A-B5B7-B3994ADAC019}" type="pres">
      <dgm:prSet presAssocID="{791091BE-575F-714C-B8C4-B08F54A13807}" presName="space" presStyleCnt="0"/>
      <dgm:spPr/>
    </dgm:pt>
    <dgm:pt modelId="{20D97015-F431-F943-840F-12B95C024FAF}" type="pres">
      <dgm:prSet presAssocID="{0E40AE50-CEAA-FC47-A3C5-62703F7DFE96}" presName="Name5" presStyleLbl="vennNode1" presStyleIdx="2" presStyleCnt="5">
        <dgm:presLayoutVars>
          <dgm:bulletEnabled val="1"/>
        </dgm:presLayoutVars>
      </dgm:prSet>
      <dgm:spPr/>
    </dgm:pt>
    <dgm:pt modelId="{43A66D6B-89E5-3D4D-AF27-DFAE4809CBE0}" type="pres">
      <dgm:prSet presAssocID="{ACD596FF-82F2-9044-94FD-77BC7981921C}" presName="space" presStyleCnt="0"/>
      <dgm:spPr/>
    </dgm:pt>
    <dgm:pt modelId="{40B7B1C2-6DE6-CB46-A55B-2C096D9248CE}" type="pres">
      <dgm:prSet presAssocID="{81AB6B75-6814-4E4C-AE38-07FF21913E33}" presName="Name5" presStyleLbl="vennNode1" presStyleIdx="3" presStyleCnt="5">
        <dgm:presLayoutVars>
          <dgm:bulletEnabled val="1"/>
        </dgm:presLayoutVars>
      </dgm:prSet>
      <dgm:spPr/>
    </dgm:pt>
    <dgm:pt modelId="{B83D8FE9-0292-2B41-AB41-081C184653A4}" type="pres">
      <dgm:prSet presAssocID="{22FFA44C-0F86-AF4A-88C1-F785EF1F603D}" presName="space" presStyleCnt="0"/>
      <dgm:spPr/>
    </dgm:pt>
    <dgm:pt modelId="{153257E4-2F09-E74C-A224-D6E1EE56BE77}" type="pres">
      <dgm:prSet presAssocID="{2ABA2987-BB65-A047-9CB0-51EC11AB6A99}" presName="Name5" presStyleLbl="vennNode1" presStyleIdx="4" presStyleCnt="5">
        <dgm:presLayoutVars>
          <dgm:bulletEnabled val="1"/>
        </dgm:presLayoutVars>
      </dgm:prSet>
      <dgm:spPr/>
    </dgm:pt>
  </dgm:ptLst>
  <dgm:cxnLst>
    <dgm:cxn modelId="{3B450630-5E24-6447-98AF-989E62A1C635}" srcId="{35C40FA3-D99B-7040-8B87-652AED7075B8}" destId="{0E40AE50-CEAA-FC47-A3C5-62703F7DFE96}" srcOrd="2" destOrd="0" parTransId="{80CF4770-17D3-224F-9A97-EC9A5A8C5E5B}" sibTransId="{ACD596FF-82F2-9044-94FD-77BC7981921C}"/>
    <dgm:cxn modelId="{FC6EEC33-D53B-4F49-A70F-2E9C139F1B76}" srcId="{35C40FA3-D99B-7040-8B87-652AED7075B8}" destId="{2ABA2987-BB65-A047-9CB0-51EC11AB6A99}" srcOrd="4" destOrd="0" parTransId="{C531E55B-FAA7-C344-AF5F-C00DC4D2497E}" sibTransId="{A7E9536E-61DD-FC4C-8950-393F4A02649C}"/>
    <dgm:cxn modelId="{75DB7539-CD31-9943-968F-F115005A3B6B}" srcId="{35C40FA3-D99B-7040-8B87-652AED7075B8}" destId="{CCDF01E0-75D2-B647-9D17-94BC713A467E}" srcOrd="1" destOrd="0" parTransId="{128998D1-8888-E543-BDEB-67016DB71CB6}" sibTransId="{791091BE-575F-714C-B8C4-B08F54A13807}"/>
    <dgm:cxn modelId="{A83C256A-9137-924C-9830-17204D807A20}" type="presOf" srcId="{35C40FA3-D99B-7040-8B87-652AED7075B8}" destId="{85D6D800-5277-DD4A-A7D7-68EB2AE498B8}" srcOrd="0" destOrd="0" presId="urn:microsoft.com/office/officeart/2005/8/layout/venn3"/>
    <dgm:cxn modelId="{D7431C81-52C3-5848-A651-DF98A8CF260C}" type="presOf" srcId="{0E40AE50-CEAA-FC47-A3C5-62703F7DFE96}" destId="{20D97015-F431-F943-840F-12B95C024FAF}" srcOrd="0" destOrd="0" presId="urn:microsoft.com/office/officeart/2005/8/layout/venn3"/>
    <dgm:cxn modelId="{B3C2C58E-2DDC-CF4A-8196-7F2FF05D356E}" srcId="{35C40FA3-D99B-7040-8B87-652AED7075B8}" destId="{81AB6B75-6814-4E4C-AE38-07FF21913E33}" srcOrd="3" destOrd="0" parTransId="{349AD5D3-258A-8646-82A9-28A4613BC3CC}" sibTransId="{22FFA44C-0F86-AF4A-88C1-F785EF1F603D}"/>
    <dgm:cxn modelId="{CA9AAE93-B0CE-C540-82AF-68F0EE5E2CD8}" srcId="{35C40FA3-D99B-7040-8B87-652AED7075B8}" destId="{4A04687A-C75A-604B-BDA8-3E4ECCFAC7CA}" srcOrd="0" destOrd="0" parTransId="{89BADF44-B3B3-3D42-964A-6D5EA30A0A89}" sibTransId="{52423664-3BEA-8A44-BF39-2772EC194448}"/>
    <dgm:cxn modelId="{84325C96-11D9-2C4E-99F7-8E1177276055}" type="presOf" srcId="{4A04687A-C75A-604B-BDA8-3E4ECCFAC7CA}" destId="{3E4D266E-8280-1C4C-925F-77CA5FDEED39}" srcOrd="0" destOrd="0" presId="urn:microsoft.com/office/officeart/2005/8/layout/venn3"/>
    <dgm:cxn modelId="{6EF707C3-02F3-6849-BFCC-870783F82427}" type="presOf" srcId="{CCDF01E0-75D2-B647-9D17-94BC713A467E}" destId="{B8DD696D-45A4-754C-B175-1BABE1D9F85E}" srcOrd="0" destOrd="0" presId="urn:microsoft.com/office/officeart/2005/8/layout/venn3"/>
    <dgm:cxn modelId="{4F7489D7-2560-024F-B14F-78B51CF426F2}" type="presOf" srcId="{2ABA2987-BB65-A047-9CB0-51EC11AB6A99}" destId="{153257E4-2F09-E74C-A224-D6E1EE56BE77}" srcOrd="0" destOrd="0" presId="urn:microsoft.com/office/officeart/2005/8/layout/venn3"/>
    <dgm:cxn modelId="{2B1FB5D7-91BE-C645-8246-9240260AD210}" type="presOf" srcId="{81AB6B75-6814-4E4C-AE38-07FF21913E33}" destId="{40B7B1C2-6DE6-CB46-A55B-2C096D9248CE}" srcOrd="0" destOrd="0" presId="urn:microsoft.com/office/officeart/2005/8/layout/venn3"/>
    <dgm:cxn modelId="{04332B09-101F-E64C-889E-A719507939AE}" type="presParOf" srcId="{85D6D800-5277-DD4A-A7D7-68EB2AE498B8}" destId="{3E4D266E-8280-1C4C-925F-77CA5FDEED39}" srcOrd="0" destOrd="0" presId="urn:microsoft.com/office/officeart/2005/8/layout/venn3"/>
    <dgm:cxn modelId="{FC451868-5FD7-5246-A919-3D069D2A3A33}" type="presParOf" srcId="{85D6D800-5277-DD4A-A7D7-68EB2AE498B8}" destId="{C6D28AD8-9C1B-044A-ACBA-D11C632B5ED1}" srcOrd="1" destOrd="0" presId="urn:microsoft.com/office/officeart/2005/8/layout/venn3"/>
    <dgm:cxn modelId="{2CFB30D9-3A63-B94E-B69D-BE0015555875}" type="presParOf" srcId="{85D6D800-5277-DD4A-A7D7-68EB2AE498B8}" destId="{B8DD696D-45A4-754C-B175-1BABE1D9F85E}" srcOrd="2" destOrd="0" presId="urn:microsoft.com/office/officeart/2005/8/layout/venn3"/>
    <dgm:cxn modelId="{0B2982CD-B377-7E4C-936F-590F2592AB6A}" type="presParOf" srcId="{85D6D800-5277-DD4A-A7D7-68EB2AE498B8}" destId="{EBD21325-AFF3-2F4A-B5B7-B3994ADAC019}" srcOrd="3" destOrd="0" presId="urn:microsoft.com/office/officeart/2005/8/layout/venn3"/>
    <dgm:cxn modelId="{7AA7697E-5F00-F241-9D48-8E21BCD64834}" type="presParOf" srcId="{85D6D800-5277-DD4A-A7D7-68EB2AE498B8}" destId="{20D97015-F431-F943-840F-12B95C024FAF}" srcOrd="4" destOrd="0" presId="urn:microsoft.com/office/officeart/2005/8/layout/venn3"/>
    <dgm:cxn modelId="{08258E3F-2E31-3543-BFC9-51B391BCC97F}" type="presParOf" srcId="{85D6D800-5277-DD4A-A7D7-68EB2AE498B8}" destId="{43A66D6B-89E5-3D4D-AF27-DFAE4809CBE0}" srcOrd="5" destOrd="0" presId="urn:microsoft.com/office/officeart/2005/8/layout/venn3"/>
    <dgm:cxn modelId="{3CEA5F73-3E6B-F94A-8DB2-42A0D8038A28}" type="presParOf" srcId="{85D6D800-5277-DD4A-A7D7-68EB2AE498B8}" destId="{40B7B1C2-6DE6-CB46-A55B-2C096D9248CE}" srcOrd="6" destOrd="0" presId="urn:microsoft.com/office/officeart/2005/8/layout/venn3"/>
    <dgm:cxn modelId="{0817BFB3-9361-5944-85FC-4B1775FBDB00}" type="presParOf" srcId="{85D6D800-5277-DD4A-A7D7-68EB2AE498B8}" destId="{B83D8FE9-0292-2B41-AB41-081C184653A4}" srcOrd="7" destOrd="0" presId="urn:microsoft.com/office/officeart/2005/8/layout/venn3"/>
    <dgm:cxn modelId="{52AFEAC1-6EEB-8B4F-A225-1742D9965340}" type="presParOf" srcId="{85D6D800-5277-DD4A-A7D7-68EB2AE498B8}" destId="{153257E4-2F09-E74C-A224-D6E1EE56BE77}" srcOrd="8"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B1AF5DE-4197-6D43-B70B-9D1482DEB07D}" type="doc">
      <dgm:prSet loTypeId="urn:microsoft.com/office/officeart/2005/8/layout/vList2" loCatId="list" qsTypeId="urn:microsoft.com/office/officeart/2005/8/quickstyle/simple3" qsCatId="simple" csTypeId="urn:microsoft.com/office/officeart/2005/8/colors/accent4_3" csCatId="accent4" phldr="1"/>
      <dgm:spPr/>
      <dgm:t>
        <a:bodyPr/>
        <a:lstStyle/>
        <a:p>
          <a:endParaRPr lang="en-GB"/>
        </a:p>
      </dgm:t>
    </dgm:pt>
    <dgm:pt modelId="{A9E3F82E-13A6-5346-B866-3A3147D64BC0}">
      <dgm:prSet/>
      <dgm:spPr/>
      <dgm:t>
        <a:bodyPr/>
        <a:lstStyle/>
        <a:p>
          <a:r>
            <a:rPr lang="en-GB"/>
            <a:t>From </a:t>
          </a:r>
          <a:r>
            <a:rPr lang="en-GB" b="1"/>
            <a:t>sometime in 2027</a:t>
          </a:r>
          <a:r>
            <a:rPr lang="en-GB"/>
            <a:t>: dismissal only allowed for redundancy and ‘specific circumstances’ within 6 months of return to work.</a:t>
          </a:r>
        </a:p>
      </dgm:t>
    </dgm:pt>
    <dgm:pt modelId="{C5B04972-088C-DF45-A056-1B1EC44D42FC}" type="parTrans" cxnId="{034AF236-2244-5C46-A643-F5E723881D62}">
      <dgm:prSet/>
      <dgm:spPr/>
      <dgm:t>
        <a:bodyPr/>
        <a:lstStyle/>
        <a:p>
          <a:endParaRPr lang="en-GB"/>
        </a:p>
      </dgm:t>
    </dgm:pt>
    <dgm:pt modelId="{A0DAB659-8336-2842-B851-25628E0F84AA}" type="sibTrans" cxnId="{034AF236-2244-5C46-A643-F5E723881D62}">
      <dgm:prSet/>
      <dgm:spPr/>
      <dgm:t>
        <a:bodyPr/>
        <a:lstStyle/>
        <a:p>
          <a:endParaRPr lang="en-GB"/>
        </a:p>
      </dgm:t>
    </dgm:pt>
    <dgm:pt modelId="{8AF022BA-EDEF-5B4A-9A56-59BDB31012DE}">
      <dgm:prSet/>
      <dgm:spPr/>
      <dgm:t>
        <a:bodyPr/>
        <a:lstStyle/>
        <a:p>
          <a:r>
            <a:rPr lang="en-GB"/>
            <a:t>Consultation closed 15 Jan 26, re: whether to: </a:t>
          </a:r>
        </a:p>
      </dgm:t>
    </dgm:pt>
    <dgm:pt modelId="{4400D229-DB14-E14D-8764-AC15A1B0D5B5}" type="parTrans" cxnId="{F1ECE211-FBB3-5243-A44E-1A97898673DA}">
      <dgm:prSet/>
      <dgm:spPr/>
      <dgm:t>
        <a:bodyPr/>
        <a:lstStyle/>
        <a:p>
          <a:endParaRPr lang="en-GB"/>
        </a:p>
      </dgm:t>
    </dgm:pt>
    <dgm:pt modelId="{99E1C0F0-BA9D-CA4D-935B-5560B81EA45C}" type="sibTrans" cxnId="{F1ECE211-FBB3-5243-A44E-1A97898673DA}">
      <dgm:prSet/>
      <dgm:spPr/>
      <dgm:t>
        <a:bodyPr/>
        <a:lstStyle/>
        <a:p>
          <a:endParaRPr lang="en-GB"/>
        </a:p>
      </dgm:t>
    </dgm:pt>
    <dgm:pt modelId="{04F99DDC-0F18-F941-8A57-0365073FDFB6}">
      <dgm:prSet custT="1"/>
      <dgm:spPr/>
      <dgm:t>
        <a:bodyPr/>
        <a:lstStyle/>
        <a:p>
          <a:r>
            <a:rPr lang="en-GB" sz="2400"/>
            <a:t>Narrow circumstances for potentially fair dismissal?</a:t>
          </a:r>
        </a:p>
      </dgm:t>
    </dgm:pt>
    <dgm:pt modelId="{6A0D6E38-D151-944A-AB24-407A949CDF63}" type="parTrans" cxnId="{7D65ED4A-D57D-1B44-B878-08191CB4ED26}">
      <dgm:prSet/>
      <dgm:spPr/>
      <dgm:t>
        <a:bodyPr/>
        <a:lstStyle/>
        <a:p>
          <a:endParaRPr lang="en-GB"/>
        </a:p>
      </dgm:t>
    </dgm:pt>
    <dgm:pt modelId="{E47C4BBB-93B0-324A-A254-D4081BD05450}" type="sibTrans" cxnId="{7D65ED4A-D57D-1B44-B878-08191CB4ED26}">
      <dgm:prSet/>
      <dgm:spPr/>
      <dgm:t>
        <a:bodyPr/>
        <a:lstStyle/>
        <a:p>
          <a:endParaRPr lang="en-GB"/>
        </a:p>
      </dgm:t>
    </dgm:pt>
    <dgm:pt modelId="{8ECB0A77-E3C3-AB4D-9B92-9B762B6555EB}">
      <dgm:prSet custT="1"/>
      <dgm:spPr/>
      <dgm:t>
        <a:bodyPr/>
        <a:lstStyle/>
        <a:p>
          <a:r>
            <a:rPr lang="en-GB" sz="2400"/>
            <a:t>Extend to other family leave e.g. adoption / SPL / neonatal care leave…?</a:t>
          </a:r>
        </a:p>
      </dgm:t>
    </dgm:pt>
    <dgm:pt modelId="{C4AFC173-9F38-8A4E-A91B-0EC02AB12C57}" type="parTrans" cxnId="{2B927128-AC59-FB47-A35E-7A3A2834600F}">
      <dgm:prSet/>
      <dgm:spPr/>
      <dgm:t>
        <a:bodyPr/>
        <a:lstStyle/>
        <a:p>
          <a:endParaRPr lang="en-GB"/>
        </a:p>
      </dgm:t>
    </dgm:pt>
    <dgm:pt modelId="{0F7BC3B1-69ED-5A4A-ABAF-7E7F82C4ED08}" type="sibTrans" cxnId="{2B927128-AC59-FB47-A35E-7A3A2834600F}">
      <dgm:prSet/>
      <dgm:spPr/>
      <dgm:t>
        <a:bodyPr/>
        <a:lstStyle/>
        <a:p>
          <a:endParaRPr lang="en-GB"/>
        </a:p>
      </dgm:t>
    </dgm:pt>
    <dgm:pt modelId="{D19AA65E-0A11-5341-BAA7-E71DB06745B6}" type="pres">
      <dgm:prSet presAssocID="{FB1AF5DE-4197-6D43-B70B-9D1482DEB07D}" presName="linear" presStyleCnt="0">
        <dgm:presLayoutVars>
          <dgm:animLvl val="lvl"/>
          <dgm:resizeHandles val="exact"/>
        </dgm:presLayoutVars>
      </dgm:prSet>
      <dgm:spPr/>
    </dgm:pt>
    <dgm:pt modelId="{3DE25313-6BB2-084A-A2E0-EBC42175CEE2}" type="pres">
      <dgm:prSet presAssocID="{A9E3F82E-13A6-5346-B866-3A3147D64BC0}" presName="parentText" presStyleLbl="node1" presStyleIdx="0" presStyleCnt="2">
        <dgm:presLayoutVars>
          <dgm:chMax val="0"/>
          <dgm:bulletEnabled val="1"/>
        </dgm:presLayoutVars>
      </dgm:prSet>
      <dgm:spPr/>
    </dgm:pt>
    <dgm:pt modelId="{8427905A-2602-C645-9C9C-8AEF4E8733EC}" type="pres">
      <dgm:prSet presAssocID="{A0DAB659-8336-2842-B851-25628E0F84AA}" presName="spacer" presStyleCnt="0"/>
      <dgm:spPr/>
    </dgm:pt>
    <dgm:pt modelId="{31E65224-28F2-1347-9EA4-FDAFD5E11E32}" type="pres">
      <dgm:prSet presAssocID="{8AF022BA-EDEF-5B4A-9A56-59BDB31012DE}" presName="parentText" presStyleLbl="node1" presStyleIdx="1" presStyleCnt="2">
        <dgm:presLayoutVars>
          <dgm:chMax val="0"/>
          <dgm:bulletEnabled val="1"/>
        </dgm:presLayoutVars>
      </dgm:prSet>
      <dgm:spPr/>
    </dgm:pt>
    <dgm:pt modelId="{9ADB4D08-98C8-5A46-BD41-2032AF453B38}" type="pres">
      <dgm:prSet presAssocID="{8AF022BA-EDEF-5B4A-9A56-59BDB31012DE}" presName="childText" presStyleLbl="revTx" presStyleIdx="0" presStyleCnt="1" custScaleY="142148">
        <dgm:presLayoutVars>
          <dgm:bulletEnabled val="1"/>
        </dgm:presLayoutVars>
      </dgm:prSet>
      <dgm:spPr/>
    </dgm:pt>
  </dgm:ptLst>
  <dgm:cxnLst>
    <dgm:cxn modelId="{F1ECE211-FBB3-5243-A44E-1A97898673DA}" srcId="{FB1AF5DE-4197-6D43-B70B-9D1482DEB07D}" destId="{8AF022BA-EDEF-5B4A-9A56-59BDB31012DE}" srcOrd="1" destOrd="0" parTransId="{4400D229-DB14-E14D-8764-AC15A1B0D5B5}" sibTransId="{99E1C0F0-BA9D-CA4D-935B-5560B81EA45C}"/>
    <dgm:cxn modelId="{2B927128-AC59-FB47-A35E-7A3A2834600F}" srcId="{8AF022BA-EDEF-5B4A-9A56-59BDB31012DE}" destId="{8ECB0A77-E3C3-AB4D-9B92-9B762B6555EB}" srcOrd="1" destOrd="0" parTransId="{C4AFC173-9F38-8A4E-A91B-0EC02AB12C57}" sibTransId="{0F7BC3B1-69ED-5A4A-ABAF-7E7F82C4ED08}"/>
    <dgm:cxn modelId="{6363A335-491B-8E4D-9D93-38A6A2E3353B}" type="presOf" srcId="{04F99DDC-0F18-F941-8A57-0365073FDFB6}" destId="{9ADB4D08-98C8-5A46-BD41-2032AF453B38}" srcOrd="0" destOrd="0" presId="urn:microsoft.com/office/officeart/2005/8/layout/vList2"/>
    <dgm:cxn modelId="{034AF236-2244-5C46-A643-F5E723881D62}" srcId="{FB1AF5DE-4197-6D43-B70B-9D1482DEB07D}" destId="{A9E3F82E-13A6-5346-B866-3A3147D64BC0}" srcOrd="0" destOrd="0" parTransId="{C5B04972-088C-DF45-A056-1B1EC44D42FC}" sibTransId="{A0DAB659-8336-2842-B851-25628E0F84AA}"/>
    <dgm:cxn modelId="{7D65ED4A-D57D-1B44-B878-08191CB4ED26}" srcId="{8AF022BA-EDEF-5B4A-9A56-59BDB31012DE}" destId="{04F99DDC-0F18-F941-8A57-0365073FDFB6}" srcOrd="0" destOrd="0" parTransId="{6A0D6E38-D151-944A-AB24-407A949CDF63}" sibTransId="{E47C4BBB-93B0-324A-A254-D4081BD05450}"/>
    <dgm:cxn modelId="{E35B4553-B573-3640-BA1E-70904EBA7433}" type="presOf" srcId="{A9E3F82E-13A6-5346-B866-3A3147D64BC0}" destId="{3DE25313-6BB2-084A-A2E0-EBC42175CEE2}" srcOrd="0" destOrd="0" presId="urn:microsoft.com/office/officeart/2005/8/layout/vList2"/>
    <dgm:cxn modelId="{C0D4EEA5-6405-E84F-8A8F-7A0E721B61E5}" type="presOf" srcId="{8ECB0A77-E3C3-AB4D-9B92-9B762B6555EB}" destId="{9ADB4D08-98C8-5A46-BD41-2032AF453B38}" srcOrd="0" destOrd="1" presId="urn:microsoft.com/office/officeart/2005/8/layout/vList2"/>
    <dgm:cxn modelId="{812D7AE2-BE2F-4547-A732-AEEB907945D2}" type="presOf" srcId="{8AF022BA-EDEF-5B4A-9A56-59BDB31012DE}" destId="{31E65224-28F2-1347-9EA4-FDAFD5E11E32}" srcOrd="0" destOrd="0" presId="urn:microsoft.com/office/officeart/2005/8/layout/vList2"/>
    <dgm:cxn modelId="{2828DAFA-FFFC-9747-A072-0BC9597C6241}" type="presOf" srcId="{FB1AF5DE-4197-6D43-B70B-9D1482DEB07D}" destId="{D19AA65E-0A11-5341-BAA7-E71DB06745B6}" srcOrd="0" destOrd="0" presId="urn:microsoft.com/office/officeart/2005/8/layout/vList2"/>
    <dgm:cxn modelId="{53C7AEF0-35A4-D541-ADC4-D408AD86875B}" type="presParOf" srcId="{D19AA65E-0A11-5341-BAA7-E71DB06745B6}" destId="{3DE25313-6BB2-084A-A2E0-EBC42175CEE2}" srcOrd="0" destOrd="0" presId="urn:microsoft.com/office/officeart/2005/8/layout/vList2"/>
    <dgm:cxn modelId="{66A190C5-0996-4648-BE66-45F47AA11016}" type="presParOf" srcId="{D19AA65E-0A11-5341-BAA7-E71DB06745B6}" destId="{8427905A-2602-C645-9C9C-8AEF4E8733EC}" srcOrd="1" destOrd="0" presId="urn:microsoft.com/office/officeart/2005/8/layout/vList2"/>
    <dgm:cxn modelId="{F1D59611-5E8F-4847-9250-683D88F18FE4}" type="presParOf" srcId="{D19AA65E-0A11-5341-BAA7-E71DB06745B6}" destId="{31E65224-28F2-1347-9EA4-FDAFD5E11E32}" srcOrd="2" destOrd="0" presId="urn:microsoft.com/office/officeart/2005/8/layout/vList2"/>
    <dgm:cxn modelId="{A7582CA2-1510-1E40-AC8E-B4C15976789B}" type="presParOf" srcId="{D19AA65E-0A11-5341-BAA7-E71DB06745B6}" destId="{9ADB4D08-98C8-5A46-BD41-2032AF453B38}"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1AC3DF-A6F5-4E79-8035-63FDF028E212}" type="doc">
      <dgm:prSet loTypeId="urn:microsoft.com/office/officeart/2005/8/layout/hierarchy1" loCatId="hierarchy" qsTypeId="urn:microsoft.com/office/officeart/2005/8/quickstyle/simple2" qsCatId="simple" csTypeId="urn:microsoft.com/office/officeart/2005/8/colors/accent3_2" csCatId="accent3"/>
      <dgm:spPr/>
      <dgm:t>
        <a:bodyPr/>
        <a:lstStyle/>
        <a:p>
          <a:endParaRPr lang="en-US"/>
        </a:p>
      </dgm:t>
    </dgm:pt>
    <dgm:pt modelId="{3BEBCB8C-CB22-4C52-BEAF-44B723D1B888}">
      <dgm:prSet/>
      <dgm:spPr/>
      <dgm:t>
        <a:bodyPr/>
        <a:lstStyle/>
        <a:p>
          <a:r>
            <a:rPr lang="en-GB" dirty="0"/>
            <a:t>If worker has guaranteed for fewer than [</a:t>
          </a:r>
          <a:r>
            <a:rPr lang="en-GB" i="1" dirty="0"/>
            <a:t>undefined number of</a:t>
          </a:r>
          <a:r>
            <a:rPr lang="en-GB" dirty="0"/>
            <a:t>] hours, has a right to request a GHO…</a:t>
          </a:r>
          <a:endParaRPr lang="en-US" dirty="0"/>
        </a:p>
      </dgm:t>
    </dgm:pt>
    <dgm:pt modelId="{1FB7DE14-F2FE-4E17-B3F9-18E08207C2F5}" type="parTrans" cxnId="{5BC93A81-5212-467D-8FCF-1966899DB874}">
      <dgm:prSet/>
      <dgm:spPr/>
      <dgm:t>
        <a:bodyPr/>
        <a:lstStyle/>
        <a:p>
          <a:endParaRPr lang="en-US"/>
        </a:p>
      </dgm:t>
    </dgm:pt>
    <dgm:pt modelId="{639B3112-09FA-480F-8978-11FB73A66FBC}" type="sibTrans" cxnId="{5BC93A81-5212-467D-8FCF-1966899DB874}">
      <dgm:prSet/>
      <dgm:spPr/>
      <dgm:t>
        <a:bodyPr/>
        <a:lstStyle/>
        <a:p>
          <a:endParaRPr lang="en-US"/>
        </a:p>
      </dgm:t>
    </dgm:pt>
    <dgm:pt modelId="{AEC52A9F-7452-4873-9F61-384167AFAE44}">
      <dgm:prSet/>
      <dgm:spPr/>
      <dgm:t>
        <a:bodyPr/>
        <a:lstStyle/>
        <a:p>
          <a:r>
            <a:rPr lang="en-GB"/>
            <a:t>Likely to be 12-week reference period…?</a:t>
          </a:r>
          <a:endParaRPr lang="en-US"/>
        </a:p>
      </dgm:t>
    </dgm:pt>
    <dgm:pt modelId="{53E682FD-718A-4756-9DA2-32663596AEA7}" type="parTrans" cxnId="{6B711B1E-3E02-4035-BE44-E4ACA43087DA}">
      <dgm:prSet/>
      <dgm:spPr/>
      <dgm:t>
        <a:bodyPr/>
        <a:lstStyle/>
        <a:p>
          <a:endParaRPr lang="en-US"/>
        </a:p>
      </dgm:t>
    </dgm:pt>
    <dgm:pt modelId="{A28B496F-CA48-477F-AA16-523C8929A52B}" type="sibTrans" cxnId="{6B711B1E-3E02-4035-BE44-E4ACA43087DA}">
      <dgm:prSet/>
      <dgm:spPr/>
      <dgm:t>
        <a:bodyPr/>
        <a:lstStyle/>
        <a:p>
          <a:endParaRPr lang="en-US"/>
        </a:p>
      </dgm:t>
    </dgm:pt>
    <dgm:pt modelId="{B920502F-5BEF-40BB-8FFC-F2FDE9E01166}">
      <dgm:prSet/>
      <dgm:spPr/>
      <dgm:t>
        <a:bodyPr/>
        <a:lstStyle/>
        <a:p>
          <a:r>
            <a:rPr lang="en-US" dirty="0"/>
            <a:t>Subject of further consultation and regulations…?</a:t>
          </a:r>
        </a:p>
      </dgm:t>
    </dgm:pt>
    <dgm:pt modelId="{4BE74608-7E30-4E3F-AE49-D9CF3C22CC29}" type="parTrans" cxnId="{62FA2501-3A03-419A-99F7-76DAED4DDA7A}">
      <dgm:prSet/>
      <dgm:spPr/>
      <dgm:t>
        <a:bodyPr/>
        <a:lstStyle/>
        <a:p>
          <a:endParaRPr lang="en-US"/>
        </a:p>
      </dgm:t>
    </dgm:pt>
    <dgm:pt modelId="{E095A9D5-1C71-4A5A-8B76-D673141EE558}" type="sibTrans" cxnId="{62FA2501-3A03-419A-99F7-76DAED4DDA7A}">
      <dgm:prSet/>
      <dgm:spPr/>
      <dgm:t>
        <a:bodyPr/>
        <a:lstStyle/>
        <a:p>
          <a:endParaRPr lang="en-US"/>
        </a:p>
      </dgm:t>
    </dgm:pt>
    <dgm:pt modelId="{FBA2FBF2-FEC7-E04D-B060-9D2F72EBE9C2}" type="pres">
      <dgm:prSet presAssocID="{B61AC3DF-A6F5-4E79-8035-63FDF028E212}" presName="hierChild1" presStyleCnt="0">
        <dgm:presLayoutVars>
          <dgm:chPref val="1"/>
          <dgm:dir/>
          <dgm:animOne val="branch"/>
          <dgm:animLvl val="lvl"/>
          <dgm:resizeHandles/>
        </dgm:presLayoutVars>
      </dgm:prSet>
      <dgm:spPr/>
    </dgm:pt>
    <dgm:pt modelId="{B829324D-0D96-0241-8131-79021E055DAE}" type="pres">
      <dgm:prSet presAssocID="{3BEBCB8C-CB22-4C52-BEAF-44B723D1B888}" presName="hierRoot1" presStyleCnt="0"/>
      <dgm:spPr/>
    </dgm:pt>
    <dgm:pt modelId="{D3DBA752-8E3F-DE41-9BA3-93628187490C}" type="pres">
      <dgm:prSet presAssocID="{3BEBCB8C-CB22-4C52-BEAF-44B723D1B888}" presName="composite" presStyleCnt="0"/>
      <dgm:spPr/>
    </dgm:pt>
    <dgm:pt modelId="{0A416ABA-50B7-E549-83E2-BAE429221E61}" type="pres">
      <dgm:prSet presAssocID="{3BEBCB8C-CB22-4C52-BEAF-44B723D1B888}" presName="background" presStyleLbl="node0" presStyleIdx="0" presStyleCnt="3"/>
      <dgm:spPr/>
    </dgm:pt>
    <dgm:pt modelId="{4F511A41-7F93-C041-BD28-90A9AFAF53EF}" type="pres">
      <dgm:prSet presAssocID="{3BEBCB8C-CB22-4C52-BEAF-44B723D1B888}" presName="text" presStyleLbl="fgAcc0" presStyleIdx="0" presStyleCnt="3">
        <dgm:presLayoutVars>
          <dgm:chPref val="3"/>
        </dgm:presLayoutVars>
      </dgm:prSet>
      <dgm:spPr/>
    </dgm:pt>
    <dgm:pt modelId="{01D40FF1-04A1-B04D-B293-34050E82C42A}" type="pres">
      <dgm:prSet presAssocID="{3BEBCB8C-CB22-4C52-BEAF-44B723D1B888}" presName="hierChild2" presStyleCnt="0"/>
      <dgm:spPr/>
    </dgm:pt>
    <dgm:pt modelId="{FB0BB25C-6678-E74F-9CD7-360A50EEA5B8}" type="pres">
      <dgm:prSet presAssocID="{AEC52A9F-7452-4873-9F61-384167AFAE44}" presName="hierRoot1" presStyleCnt="0"/>
      <dgm:spPr/>
    </dgm:pt>
    <dgm:pt modelId="{72CB4B00-DBA3-0649-8B2E-564C40D98F48}" type="pres">
      <dgm:prSet presAssocID="{AEC52A9F-7452-4873-9F61-384167AFAE44}" presName="composite" presStyleCnt="0"/>
      <dgm:spPr/>
    </dgm:pt>
    <dgm:pt modelId="{D7C3486F-F6F0-7548-8B32-06878C0F9497}" type="pres">
      <dgm:prSet presAssocID="{AEC52A9F-7452-4873-9F61-384167AFAE44}" presName="background" presStyleLbl="node0" presStyleIdx="1" presStyleCnt="3"/>
      <dgm:spPr/>
    </dgm:pt>
    <dgm:pt modelId="{44D3F55B-06C5-3F45-9C4B-1C65A85EA799}" type="pres">
      <dgm:prSet presAssocID="{AEC52A9F-7452-4873-9F61-384167AFAE44}" presName="text" presStyleLbl="fgAcc0" presStyleIdx="1" presStyleCnt="3">
        <dgm:presLayoutVars>
          <dgm:chPref val="3"/>
        </dgm:presLayoutVars>
      </dgm:prSet>
      <dgm:spPr/>
    </dgm:pt>
    <dgm:pt modelId="{BD3E5F78-1E13-1A44-9C24-CE1F4770FFD7}" type="pres">
      <dgm:prSet presAssocID="{AEC52A9F-7452-4873-9F61-384167AFAE44}" presName="hierChild2" presStyleCnt="0"/>
      <dgm:spPr/>
    </dgm:pt>
    <dgm:pt modelId="{DDBB384A-DD10-494B-A8CB-B2021B7F97AC}" type="pres">
      <dgm:prSet presAssocID="{B920502F-5BEF-40BB-8FFC-F2FDE9E01166}" presName="hierRoot1" presStyleCnt="0"/>
      <dgm:spPr/>
    </dgm:pt>
    <dgm:pt modelId="{CA5F8CEA-D99C-6743-A4B9-194F653E6F74}" type="pres">
      <dgm:prSet presAssocID="{B920502F-5BEF-40BB-8FFC-F2FDE9E01166}" presName="composite" presStyleCnt="0"/>
      <dgm:spPr/>
    </dgm:pt>
    <dgm:pt modelId="{CBD77F96-851C-8643-8778-B6A16574DDC4}" type="pres">
      <dgm:prSet presAssocID="{B920502F-5BEF-40BB-8FFC-F2FDE9E01166}" presName="background" presStyleLbl="node0" presStyleIdx="2" presStyleCnt="3"/>
      <dgm:spPr/>
    </dgm:pt>
    <dgm:pt modelId="{A78C8D18-E542-6447-9BE4-2ACC1417DAF4}" type="pres">
      <dgm:prSet presAssocID="{B920502F-5BEF-40BB-8FFC-F2FDE9E01166}" presName="text" presStyleLbl="fgAcc0" presStyleIdx="2" presStyleCnt="3">
        <dgm:presLayoutVars>
          <dgm:chPref val="3"/>
        </dgm:presLayoutVars>
      </dgm:prSet>
      <dgm:spPr/>
    </dgm:pt>
    <dgm:pt modelId="{3911F290-0489-2A44-B9DD-3F74D2906112}" type="pres">
      <dgm:prSet presAssocID="{B920502F-5BEF-40BB-8FFC-F2FDE9E01166}" presName="hierChild2" presStyleCnt="0"/>
      <dgm:spPr/>
    </dgm:pt>
  </dgm:ptLst>
  <dgm:cxnLst>
    <dgm:cxn modelId="{62FA2501-3A03-419A-99F7-76DAED4DDA7A}" srcId="{B61AC3DF-A6F5-4E79-8035-63FDF028E212}" destId="{B920502F-5BEF-40BB-8FFC-F2FDE9E01166}" srcOrd="2" destOrd="0" parTransId="{4BE74608-7E30-4E3F-AE49-D9CF3C22CC29}" sibTransId="{E095A9D5-1C71-4A5A-8B76-D673141EE558}"/>
    <dgm:cxn modelId="{6B711B1E-3E02-4035-BE44-E4ACA43087DA}" srcId="{B61AC3DF-A6F5-4E79-8035-63FDF028E212}" destId="{AEC52A9F-7452-4873-9F61-384167AFAE44}" srcOrd="1" destOrd="0" parTransId="{53E682FD-718A-4756-9DA2-32663596AEA7}" sibTransId="{A28B496F-CA48-477F-AA16-523C8929A52B}"/>
    <dgm:cxn modelId="{8945D645-8779-594F-AA0E-AD5240C5EB33}" type="presOf" srcId="{AEC52A9F-7452-4873-9F61-384167AFAE44}" destId="{44D3F55B-06C5-3F45-9C4B-1C65A85EA799}" srcOrd="0" destOrd="0" presId="urn:microsoft.com/office/officeart/2005/8/layout/hierarchy1"/>
    <dgm:cxn modelId="{4039A56E-70EA-784B-A583-90ADE82B0519}" type="presOf" srcId="{B61AC3DF-A6F5-4E79-8035-63FDF028E212}" destId="{FBA2FBF2-FEC7-E04D-B060-9D2F72EBE9C2}" srcOrd="0" destOrd="0" presId="urn:microsoft.com/office/officeart/2005/8/layout/hierarchy1"/>
    <dgm:cxn modelId="{5BC93A81-5212-467D-8FCF-1966899DB874}" srcId="{B61AC3DF-A6F5-4E79-8035-63FDF028E212}" destId="{3BEBCB8C-CB22-4C52-BEAF-44B723D1B888}" srcOrd="0" destOrd="0" parTransId="{1FB7DE14-F2FE-4E17-B3F9-18E08207C2F5}" sibTransId="{639B3112-09FA-480F-8978-11FB73A66FBC}"/>
    <dgm:cxn modelId="{F99E3FAC-B0F3-FE4D-980D-DE9E3D9A4B30}" type="presOf" srcId="{B920502F-5BEF-40BB-8FFC-F2FDE9E01166}" destId="{A78C8D18-E542-6447-9BE4-2ACC1417DAF4}" srcOrd="0" destOrd="0" presId="urn:microsoft.com/office/officeart/2005/8/layout/hierarchy1"/>
    <dgm:cxn modelId="{9A7AB6F5-2959-4943-A304-FE4030572966}" type="presOf" srcId="{3BEBCB8C-CB22-4C52-BEAF-44B723D1B888}" destId="{4F511A41-7F93-C041-BD28-90A9AFAF53EF}" srcOrd="0" destOrd="0" presId="urn:microsoft.com/office/officeart/2005/8/layout/hierarchy1"/>
    <dgm:cxn modelId="{04D35C74-9A69-D94B-BF7A-BF5FFFFBEA33}" type="presParOf" srcId="{FBA2FBF2-FEC7-E04D-B060-9D2F72EBE9C2}" destId="{B829324D-0D96-0241-8131-79021E055DAE}" srcOrd="0" destOrd="0" presId="urn:microsoft.com/office/officeart/2005/8/layout/hierarchy1"/>
    <dgm:cxn modelId="{D0BF3A76-F078-D847-9E1C-CFFC87D1F031}" type="presParOf" srcId="{B829324D-0D96-0241-8131-79021E055DAE}" destId="{D3DBA752-8E3F-DE41-9BA3-93628187490C}" srcOrd="0" destOrd="0" presId="urn:microsoft.com/office/officeart/2005/8/layout/hierarchy1"/>
    <dgm:cxn modelId="{CC8DE3C2-94FC-0446-9BDA-21DDC19E3DB7}" type="presParOf" srcId="{D3DBA752-8E3F-DE41-9BA3-93628187490C}" destId="{0A416ABA-50B7-E549-83E2-BAE429221E61}" srcOrd="0" destOrd="0" presId="urn:microsoft.com/office/officeart/2005/8/layout/hierarchy1"/>
    <dgm:cxn modelId="{64D70209-E695-C846-9874-A66CEFAA8264}" type="presParOf" srcId="{D3DBA752-8E3F-DE41-9BA3-93628187490C}" destId="{4F511A41-7F93-C041-BD28-90A9AFAF53EF}" srcOrd="1" destOrd="0" presId="urn:microsoft.com/office/officeart/2005/8/layout/hierarchy1"/>
    <dgm:cxn modelId="{8922C06F-C8CF-8F42-8F78-DE9D9ABED52C}" type="presParOf" srcId="{B829324D-0D96-0241-8131-79021E055DAE}" destId="{01D40FF1-04A1-B04D-B293-34050E82C42A}" srcOrd="1" destOrd="0" presId="urn:microsoft.com/office/officeart/2005/8/layout/hierarchy1"/>
    <dgm:cxn modelId="{931FFF9E-A27B-7749-B96F-6053B9BE078C}" type="presParOf" srcId="{FBA2FBF2-FEC7-E04D-B060-9D2F72EBE9C2}" destId="{FB0BB25C-6678-E74F-9CD7-360A50EEA5B8}" srcOrd="1" destOrd="0" presId="urn:microsoft.com/office/officeart/2005/8/layout/hierarchy1"/>
    <dgm:cxn modelId="{83FA0DEC-743E-9A42-9B27-CA4711F12AC7}" type="presParOf" srcId="{FB0BB25C-6678-E74F-9CD7-360A50EEA5B8}" destId="{72CB4B00-DBA3-0649-8B2E-564C40D98F48}" srcOrd="0" destOrd="0" presId="urn:microsoft.com/office/officeart/2005/8/layout/hierarchy1"/>
    <dgm:cxn modelId="{7D8A04E1-189B-5047-AB49-5195F792B204}" type="presParOf" srcId="{72CB4B00-DBA3-0649-8B2E-564C40D98F48}" destId="{D7C3486F-F6F0-7548-8B32-06878C0F9497}" srcOrd="0" destOrd="0" presId="urn:microsoft.com/office/officeart/2005/8/layout/hierarchy1"/>
    <dgm:cxn modelId="{CC114029-E1D4-164C-A66F-3C39C729C61A}" type="presParOf" srcId="{72CB4B00-DBA3-0649-8B2E-564C40D98F48}" destId="{44D3F55B-06C5-3F45-9C4B-1C65A85EA799}" srcOrd="1" destOrd="0" presId="urn:microsoft.com/office/officeart/2005/8/layout/hierarchy1"/>
    <dgm:cxn modelId="{AC18E23F-ABCE-824F-AF04-C8180360C10F}" type="presParOf" srcId="{FB0BB25C-6678-E74F-9CD7-360A50EEA5B8}" destId="{BD3E5F78-1E13-1A44-9C24-CE1F4770FFD7}" srcOrd="1" destOrd="0" presId="urn:microsoft.com/office/officeart/2005/8/layout/hierarchy1"/>
    <dgm:cxn modelId="{7F12AFB1-2C78-9342-A44B-57AADFBF7B3E}" type="presParOf" srcId="{FBA2FBF2-FEC7-E04D-B060-9D2F72EBE9C2}" destId="{DDBB384A-DD10-494B-A8CB-B2021B7F97AC}" srcOrd="2" destOrd="0" presId="urn:microsoft.com/office/officeart/2005/8/layout/hierarchy1"/>
    <dgm:cxn modelId="{BD08305B-BA05-CE48-94FC-37DA24117E18}" type="presParOf" srcId="{DDBB384A-DD10-494B-A8CB-B2021B7F97AC}" destId="{CA5F8CEA-D99C-6743-A4B9-194F653E6F74}" srcOrd="0" destOrd="0" presId="urn:microsoft.com/office/officeart/2005/8/layout/hierarchy1"/>
    <dgm:cxn modelId="{064A2F52-59EA-7A46-9371-554E2A6021D4}" type="presParOf" srcId="{CA5F8CEA-D99C-6743-A4B9-194F653E6F74}" destId="{CBD77F96-851C-8643-8778-B6A16574DDC4}" srcOrd="0" destOrd="0" presId="urn:microsoft.com/office/officeart/2005/8/layout/hierarchy1"/>
    <dgm:cxn modelId="{B8014D73-4EEE-B448-A26A-7D4F572B2EA2}" type="presParOf" srcId="{CA5F8CEA-D99C-6743-A4B9-194F653E6F74}" destId="{A78C8D18-E542-6447-9BE4-2ACC1417DAF4}" srcOrd="1" destOrd="0" presId="urn:microsoft.com/office/officeart/2005/8/layout/hierarchy1"/>
    <dgm:cxn modelId="{B1503C4F-B961-9248-A544-9E3D76941E3D}" type="presParOf" srcId="{DDBB384A-DD10-494B-A8CB-B2021B7F97AC}" destId="{3911F290-0489-2A44-B9DD-3F74D290611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01EC74E-2150-CB48-9C51-3EFC8454845A}" type="doc">
      <dgm:prSet loTypeId="urn:microsoft.com/office/officeart/2005/8/layout/list1" loCatId="process" qsTypeId="urn:microsoft.com/office/officeart/2005/8/quickstyle/simple1" qsCatId="simple" csTypeId="urn:microsoft.com/office/officeart/2005/8/colors/accent1_2" csCatId="accent1"/>
      <dgm:spPr/>
      <dgm:t>
        <a:bodyPr/>
        <a:lstStyle/>
        <a:p>
          <a:endParaRPr lang="en-GB"/>
        </a:p>
      </dgm:t>
    </dgm:pt>
    <dgm:pt modelId="{9123E65A-E230-C845-AA5C-83E7BA5BF022}">
      <dgm:prSet custT="1"/>
      <dgm:spPr/>
      <dgm:t>
        <a:bodyPr/>
        <a:lstStyle/>
        <a:p>
          <a:r>
            <a:rPr lang="en-GB" sz="2400" dirty="0"/>
            <a:t>A GHO, if accepted, re-casts issue of ‘mutuality of obligations’ in the employment contract. </a:t>
          </a:r>
        </a:p>
      </dgm:t>
    </dgm:pt>
    <dgm:pt modelId="{85B696B7-051C-9548-9988-20293985AA8A}" type="parTrans" cxnId="{72AC1CEE-B0A9-5D44-B00D-1060C0A56FB5}">
      <dgm:prSet/>
      <dgm:spPr/>
      <dgm:t>
        <a:bodyPr/>
        <a:lstStyle/>
        <a:p>
          <a:endParaRPr lang="en-GB"/>
        </a:p>
      </dgm:t>
    </dgm:pt>
    <dgm:pt modelId="{270E2078-C882-2943-9C5A-6CBE521B8E32}" type="sibTrans" cxnId="{72AC1CEE-B0A9-5D44-B00D-1060C0A56FB5}">
      <dgm:prSet/>
      <dgm:spPr/>
      <dgm:t>
        <a:bodyPr/>
        <a:lstStyle/>
        <a:p>
          <a:endParaRPr lang="en-GB"/>
        </a:p>
      </dgm:t>
    </dgm:pt>
    <dgm:pt modelId="{34AA7547-DD09-E746-975B-64ABC107DDCE}">
      <dgm:prSet custT="1"/>
      <dgm:spPr/>
      <dgm:t>
        <a:bodyPr/>
        <a:lstStyle/>
        <a:p>
          <a:r>
            <a:rPr lang="en-GB" sz="2800" dirty="0"/>
            <a:t>Effect = gives Ees day 1 rights?</a:t>
          </a:r>
        </a:p>
      </dgm:t>
    </dgm:pt>
    <dgm:pt modelId="{4C56E6A8-341B-E241-8FC7-BF02DBD613CA}" type="parTrans" cxnId="{5479F7F4-F8F4-1746-9F9F-C04AD7303207}">
      <dgm:prSet/>
      <dgm:spPr/>
      <dgm:t>
        <a:bodyPr/>
        <a:lstStyle/>
        <a:p>
          <a:endParaRPr lang="en-GB"/>
        </a:p>
      </dgm:t>
    </dgm:pt>
    <dgm:pt modelId="{31162742-F744-CA45-A536-37C56399CF4B}" type="sibTrans" cxnId="{5479F7F4-F8F4-1746-9F9F-C04AD7303207}">
      <dgm:prSet/>
      <dgm:spPr/>
      <dgm:t>
        <a:bodyPr/>
        <a:lstStyle/>
        <a:p>
          <a:endParaRPr lang="en-GB"/>
        </a:p>
      </dgm:t>
    </dgm:pt>
    <dgm:pt modelId="{6BE36674-86E7-7A41-AE1E-71D48A5D61D7}">
      <dgm:prSet custT="1"/>
      <dgm:spPr/>
      <dgm:t>
        <a:bodyPr/>
        <a:lstStyle/>
        <a:p>
          <a:r>
            <a:rPr lang="en-GB" sz="2800" dirty="0"/>
            <a:t>Unfair dismissal</a:t>
          </a:r>
        </a:p>
      </dgm:t>
    </dgm:pt>
    <dgm:pt modelId="{288D194E-CFF7-1548-B6F5-3CCB2145239A}" type="parTrans" cxnId="{337CA58D-12D6-AA47-8F2A-33CF76BCD203}">
      <dgm:prSet/>
      <dgm:spPr/>
      <dgm:t>
        <a:bodyPr/>
        <a:lstStyle/>
        <a:p>
          <a:endParaRPr lang="en-GB"/>
        </a:p>
      </dgm:t>
    </dgm:pt>
    <dgm:pt modelId="{D8752D03-2B59-4947-BC10-E01C2FC4E304}" type="sibTrans" cxnId="{337CA58D-12D6-AA47-8F2A-33CF76BCD203}">
      <dgm:prSet/>
      <dgm:spPr/>
      <dgm:t>
        <a:bodyPr/>
        <a:lstStyle/>
        <a:p>
          <a:endParaRPr lang="en-GB"/>
        </a:p>
      </dgm:t>
    </dgm:pt>
    <dgm:pt modelId="{5B19FD74-E3F1-3141-9239-7CBDFC892ED4}">
      <dgm:prSet custT="1"/>
      <dgm:spPr/>
      <dgm:t>
        <a:bodyPr/>
        <a:lstStyle/>
        <a:p>
          <a:r>
            <a:rPr lang="en-GB" sz="2800" dirty="0"/>
            <a:t>New GHO caught by fire and re-hire?</a:t>
          </a:r>
        </a:p>
      </dgm:t>
    </dgm:pt>
    <dgm:pt modelId="{84A38122-D37A-9E4A-B302-94F168982D58}" type="parTrans" cxnId="{02825934-FA1F-A94A-ADEE-30772B22FA8D}">
      <dgm:prSet/>
      <dgm:spPr/>
      <dgm:t>
        <a:bodyPr/>
        <a:lstStyle/>
        <a:p>
          <a:endParaRPr lang="en-GB"/>
        </a:p>
      </dgm:t>
    </dgm:pt>
    <dgm:pt modelId="{0977174A-F05D-C548-979B-22ACF851922C}" type="sibTrans" cxnId="{02825934-FA1F-A94A-ADEE-30772B22FA8D}">
      <dgm:prSet/>
      <dgm:spPr/>
      <dgm:t>
        <a:bodyPr/>
        <a:lstStyle/>
        <a:p>
          <a:endParaRPr lang="en-GB"/>
        </a:p>
      </dgm:t>
    </dgm:pt>
    <dgm:pt modelId="{0A429C17-C41C-564C-B61C-263AF758D05E}" type="pres">
      <dgm:prSet presAssocID="{E01EC74E-2150-CB48-9C51-3EFC8454845A}" presName="linear" presStyleCnt="0">
        <dgm:presLayoutVars>
          <dgm:dir/>
          <dgm:animLvl val="lvl"/>
          <dgm:resizeHandles val="exact"/>
        </dgm:presLayoutVars>
      </dgm:prSet>
      <dgm:spPr/>
    </dgm:pt>
    <dgm:pt modelId="{7D659212-33C3-C84A-84C8-4E43D3C60B17}" type="pres">
      <dgm:prSet presAssocID="{9123E65A-E230-C845-AA5C-83E7BA5BF022}" presName="parentLin" presStyleCnt="0"/>
      <dgm:spPr/>
    </dgm:pt>
    <dgm:pt modelId="{6C4684F6-4F8F-5C40-A8B2-A89C5FD478B2}" type="pres">
      <dgm:prSet presAssocID="{9123E65A-E230-C845-AA5C-83E7BA5BF022}" presName="parentLeftMargin" presStyleLbl="node1" presStyleIdx="0" presStyleCnt="2"/>
      <dgm:spPr/>
    </dgm:pt>
    <dgm:pt modelId="{F1263484-DB40-7A48-B32A-FBC74DFFA604}" type="pres">
      <dgm:prSet presAssocID="{9123E65A-E230-C845-AA5C-83E7BA5BF022}" presName="parentText" presStyleLbl="node1" presStyleIdx="0" presStyleCnt="2">
        <dgm:presLayoutVars>
          <dgm:chMax val="0"/>
          <dgm:bulletEnabled val="1"/>
        </dgm:presLayoutVars>
      </dgm:prSet>
      <dgm:spPr/>
    </dgm:pt>
    <dgm:pt modelId="{C79EE687-6FBA-7240-95B4-AB7521CA6777}" type="pres">
      <dgm:prSet presAssocID="{9123E65A-E230-C845-AA5C-83E7BA5BF022}" presName="negativeSpace" presStyleCnt="0"/>
      <dgm:spPr/>
    </dgm:pt>
    <dgm:pt modelId="{2B2CD378-86D4-0F4C-9934-B1774FABD2D1}" type="pres">
      <dgm:prSet presAssocID="{9123E65A-E230-C845-AA5C-83E7BA5BF022}" presName="childText" presStyleLbl="conFgAcc1" presStyleIdx="0" presStyleCnt="2">
        <dgm:presLayoutVars>
          <dgm:bulletEnabled val="1"/>
        </dgm:presLayoutVars>
      </dgm:prSet>
      <dgm:spPr/>
    </dgm:pt>
    <dgm:pt modelId="{AA259823-0D46-2941-A9EC-21FAFA30E4C1}" type="pres">
      <dgm:prSet presAssocID="{270E2078-C882-2943-9C5A-6CBE521B8E32}" presName="spaceBetweenRectangles" presStyleCnt="0"/>
      <dgm:spPr/>
    </dgm:pt>
    <dgm:pt modelId="{250FE2E1-9AB3-514E-A7D6-C55FA3669624}" type="pres">
      <dgm:prSet presAssocID="{34AA7547-DD09-E746-975B-64ABC107DDCE}" presName="parentLin" presStyleCnt="0"/>
      <dgm:spPr/>
    </dgm:pt>
    <dgm:pt modelId="{F304B34C-2831-A24C-ABA4-4E75A1FBDF88}" type="pres">
      <dgm:prSet presAssocID="{34AA7547-DD09-E746-975B-64ABC107DDCE}" presName="parentLeftMargin" presStyleLbl="node1" presStyleIdx="0" presStyleCnt="2"/>
      <dgm:spPr/>
    </dgm:pt>
    <dgm:pt modelId="{4DC96CD5-66BF-3C4B-BC07-1FCBAB732BDF}" type="pres">
      <dgm:prSet presAssocID="{34AA7547-DD09-E746-975B-64ABC107DDCE}" presName="parentText" presStyleLbl="node1" presStyleIdx="1" presStyleCnt="2">
        <dgm:presLayoutVars>
          <dgm:chMax val="0"/>
          <dgm:bulletEnabled val="1"/>
        </dgm:presLayoutVars>
      </dgm:prSet>
      <dgm:spPr/>
    </dgm:pt>
    <dgm:pt modelId="{2CE03330-84A0-A84A-B799-23F74C3504DF}" type="pres">
      <dgm:prSet presAssocID="{34AA7547-DD09-E746-975B-64ABC107DDCE}" presName="negativeSpace" presStyleCnt="0"/>
      <dgm:spPr/>
    </dgm:pt>
    <dgm:pt modelId="{C0E5787A-2E0E-F54E-90CE-F570EADB5CFF}" type="pres">
      <dgm:prSet presAssocID="{34AA7547-DD09-E746-975B-64ABC107DDCE}" presName="childText" presStyleLbl="conFgAcc1" presStyleIdx="1" presStyleCnt="2">
        <dgm:presLayoutVars>
          <dgm:bulletEnabled val="1"/>
        </dgm:presLayoutVars>
      </dgm:prSet>
      <dgm:spPr/>
    </dgm:pt>
  </dgm:ptLst>
  <dgm:cxnLst>
    <dgm:cxn modelId="{E0B87832-3533-7F44-B370-59D75E1A47E4}" type="presOf" srcId="{6BE36674-86E7-7A41-AE1E-71D48A5D61D7}" destId="{C0E5787A-2E0E-F54E-90CE-F570EADB5CFF}" srcOrd="0" destOrd="0" presId="urn:microsoft.com/office/officeart/2005/8/layout/list1"/>
    <dgm:cxn modelId="{02825934-FA1F-A94A-ADEE-30772B22FA8D}" srcId="{34AA7547-DD09-E746-975B-64ABC107DDCE}" destId="{5B19FD74-E3F1-3141-9239-7CBDFC892ED4}" srcOrd="1" destOrd="0" parTransId="{84A38122-D37A-9E4A-B302-94F168982D58}" sibTransId="{0977174A-F05D-C548-979B-22ACF851922C}"/>
    <dgm:cxn modelId="{7465B837-A65D-B04F-960C-22BA7444479D}" type="presOf" srcId="{9123E65A-E230-C845-AA5C-83E7BA5BF022}" destId="{F1263484-DB40-7A48-B32A-FBC74DFFA604}" srcOrd="1" destOrd="0" presId="urn:microsoft.com/office/officeart/2005/8/layout/list1"/>
    <dgm:cxn modelId="{C367D438-B31F-404E-B496-7423983E1D79}" type="presOf" srcId="{9123E65A-E230-C845-AA5C-83E7BA5BF022}" destId="{6C4684F6-4F8F-5C40-A8B2-A89C5FD478B2}" srcOrd="0" destOrd="0" presId="urn:microsoft.com/office/officeart/2005/8/layout/list1"/>
    <dgm:cxn modelId="{45122156-0E85-E04B-92BE-A88CD7B73648}" type="presOf" srcId="{E01EC74E-2150-CB48-9C51-3EFC8454845A}" destId="{0A429C17-C41C-564C-B61C-263AF758D05E}" srcOrd="0" destOrd="0" presId="urn:microsoft.com/office/officeart/2005/8/layout/list1"/>
    <dgm:cxn modelId="{3C932A58-9088-E144-8476-121E40903A12}" type="presOf" srcId="{34AA7547-DD09-E746-975B-64ABC107DDCE}" destId="{4DC96CD5-66BF-3C4B-BC07-1FCBAB732BDF}" srcOrd="1" destOrd="0" presId="urn:microsoft.com/office/officeart/2005/8/layout/list1"/>
    <dgm:cxn modelId="{337CA58D-12D6-AA47-8F2A-33CF76BCD203}" srcId="{34AA7547-DD09-E746-975B-64ABC107DDCE}" destId="{6BE36674-86E7-7A41-AE1E-71D48A5D61D7}" srcOrd="0" destOrd="0" parTransId="{288D194E-CFF7-1548-B6F5-3CCB2145239A}" sibTransId="{D8752D03-2B59-4947-BC10-E01C2FC4E304}"/>
    <dgm:cxn modelId="{971472BB-D4E9-A743-88E0-CA9184D45843}" type="presOf" srcId="{34AA7547-DD09-E746-975B-64ABC107DDCE}" destId="{F304B34C-2831-A24C-ABA4-4E75A1FBDF88}" srcOrd="0" destOrd="0" presId="urn:microsoft.com/office/officeart/2005/8/layout/list1"/>
    <dgm:cxn modelId="{44E42FD7-9844-BE49-A8C4-DA8F5BE23A60}" type="presOf" srcId="{5B19FD74-E3F1-3141-9239-7CBDFC892ED4}" destId="{C0E5787A-2E0E-F54E-90CE-F570EADB5CFF}" srcOrd="0" destOrd="1" presId="urn:microsoft.com/office/officeart/2005/8/layout/list1"/>
    <dgm:cxn modelId="{72AC1CEE-B0A9-5D44-B00D-1060C0A56FB5}" srcId="{E01EC74E-2150-CB48-9C51-3EFC8454845A}" destId="{9123E65A-E230-C845-AA5C-83E7BA5BF022}" srcOrd="0" destOrd="0" parTransId="{85B696B7-051C-9548-9988-20293985AA8A}" sibTransId="{270E2078-C882-2943-9C5A-6CBE521B8E32}"/>
    <dgm:cxn modelId="{5479F7F4-F8F4-1746-9F9F-C04AD7303207}" srcId="{E01EC74E-2150-CB48-9C51-3EFC8454845A}" destId="{34AA7547-DD09-E746-975B-64ABC107DDCE}" srcOrd="1" destOrd="0" parTransId="{4C56E6A8-341B-E241-8FC7-BF02DBD613CA}" sibTransId="{31162742-F744-CA45-A536-37C56399CF4B}"/>
    <dgm:cxn modelId="{4C1DC26A-19E3-214A-9F07-C5913AED8535}" type="presParOf" srcId="{0A429C17-C41C-564C-B61C-263AF758D05E}" destId="{7D659212-33C3-C84A-84C8-4E43D3C60B17}" srcOrd="0" destOrd="0" presId="urn:microsoft.com/office/officeart/2005/8/layout/list1"/>
    <dgm:cxn modelId="{FF2A5230-CE4E-0E41-9B44-F931F154576D}" type="presParOf" srcId="{7D659212-33C3-C84A-84C8-4E43D3C60B17}" destId="{6C4684F6-4F8F-5C40-A8B2-A89C5FD478B2}" srcOrd="0" destOrd="0" presId="urn:microsoft.com/office/officeart/2005/8/layout/list1"/>
    <dgm:cxn modelId="{C2A86F0B-9A3B-664E-AAAA-6E0D824C5E09}" type="presParOf" srcId="{7D659212-33C3-C84A-84C8-4E43D3C60B17}" destId="{F1263484-DB40-7A48-B32A-FBC74DFFA604}" srcOrd="1" destOrd="0" presId="urn:microsoft.com/office/officeart/2005/8/layout/list1"/>
    <dgm:cxn modelId="{1CDB3D3E-1610-5741-955C-F945C916886E}" type="presParOf" srcId="{0A429C17-C41C-564C-B61C-263AF758D05E}" destId="{C79EE687-6FBA-7240-95B4-AB7521CA6777}" srcOrd="1" destOrd="0" presId="urn:microsoft.com/office/officeart/2005/8/layout/list1"/>
    <dgm:cxn modelId="{104B0E6D-CFFA-1C45-B4BA-EDAC2D686CA5}" type="presParOf" srcId="{0A429C17-C41C-564C-B61C-263AF758D05E}" destId="{2B2CD378-86D4-0F4C-9934-B1774FABD2D1}" srcOrd="2" destOrd="0" presId="urn:microsoft.com/office/officeart/2005/8/layout/list1"/>
    <dgm:cxn modelId="{2B693B34-1A12-264C-8450-72C6B881E5D2}" type="presParOf" srcId="{0A429C17-C41C-564C-B61C-263AF758D05E}" destId="{AA259823-0D46-2941-A9EC-21FAFA30E4C1}" srcOrd="3" destOrd="0" presId="urn:microsoft.com/office/officeart/2005/8/layout/list1"/>
    <dgm:cxn modelId="{B49E980A-C85F-D049-9AB9-ACC2FAB0B501}" type="presParOf" srcId="{0A429C17-C41C-564C-B61C-263AF758D05E}" destId="{250FE2E1-9AB3-514E-A7D6-C55FA3669624}" srcOrd="4" destOrd="0" presId="urn:microsoft.com/office/officeart/2005/8/layout/list1"/>
    <dgm:cxn modelId="{500DF035-1EBB-A945-9720-FB5518BB46B6}" type="presParOf" srcId="{250FE2E1-9AB3-514E-A7D6-C55FA3669624}" destId="{F304B34C-2831-A24C-ABA4-4E75A1FBDF88}" srcOrd="0" destOrd="0" presId="urn:microsoft.com/office/officeart/2005/8/layout/list1"/>
    <dgm:cxn modelId="{8383DAA2-4E6D-BB40-80B9-803EB0686C81}" type="presParOf" srcId="{250FE2E1-9AB3-514E-A7D6-C55FA3669624}" destId="{4DC96CD5-66BF-3C4B-BC07-1FCBAB732BDF}" srcOrd="1" destOrd="0" presId="urn:microsoft.com/office/officeart/2005/8/layout/list1"/>
    <dgm:cxn modelId="{253F24E1-9270-0046-B892-EE458B24C573}" type="presParOf" srcId="{0A429C17-C41C-564C-B61C-263AF758D05E}" destId="{2CE03330-84A0-A84A-B799-23F74C3504DF}" srcOrd="5" destOrd="0" presId="urn:microsoft.com/office/officeart/2005/8/layout/list1"/>
    <dgm:cxn modelId="{470025B6-9C53-3841-A2FE-695934E34276}" type="presParOf" srcId="{0A429C17-C41C-564C-B61C-263AF758D05E}" destId="{C0E5787A-2E0E-F54E-90CE-F570EADB5CF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9862859-2921-0B4A-8CEC-AF32067D8979}" type="doc">
      <dgm:prSet loTypeId="urn:microsoft.com/office/officeart/2005/8/layout/vList2" loCatId="list" qsTypeId="urn:microsoft.com/office/officeart/2005/8/quickstyle/simple4" qsCatId="simple" csTypeId="urn:microsoft.com/office/officeart/2005/8/colors/accent2_3" csCatId="accent2"/>
      <dgm:spPr/>
      <dgm:t>
        <a:bodyPr/>
        <a:lstStyle/>
        <a:p>
          <a:endParaRPr lang="en-GB"/>
        </a:p>
      </dgm:t>
    </dgm:pt>
    <dgm:pt modelId="{EE22735E-3614-B94C-8305-AE6A150D8C39}">
      <dgm:prSet/>
      <dgm:spPr/>
      <dgm:t>
        <a:bodyPr/>
        <a:lstStyle/>
        <a:p>
          <a:r>
            <a:rPr lang="en-GB"/>
            <a:t>Seasonal workers – s.27BB(9) ERA</a:t>
          </a:r>
        </a:p>
      </dgm:t>
    </dgm:pt>
    <dgm:pt modelId="{DDE040F3-6FE1-3D45-9C86-3C53FB3897FC}" type="parTrans" cxnId="{927A553A-B7EC-ED4A-AA45-2601594D2160}">
      <dgm:prSet/>
      <dgm:spPr/>
      <dgm:t>
        <a:bodyPr/>
        <a:lstStyle/>
        <a:p>
          <a:endParaRPr lang="en-GB"/>
        </a:p>
      </dgm:t>
    </dgm:pt>
    <dgm:pt modelId="{8BB23D7E-3E11-DD45-9F70-E21ACB666FC4}" type="sibTrans" cxnId="{927A553A-B7EC-ED4A-AA45-2601594D2160}">
      <dgm:prSet/>
      <dgm:spPr/>
      <dgm:t>
        <a:bodyPr/>
        <a:lstStyle/>
        <a:p>
          <a:endParaRPr lang="en-GB"/>
        </a:p>
      </dgm:t>
    </dgm:pt>
    <dgm:pt modelId="{51BBA89A-4D37-324C-BA20-8888513F18F0}">
      <dgm:prSet/>
      <dgm:spPr/>
      <dgm:t>
        <a:bodyPr/>
        <a:lstStyle/>
        <a:p>
          <a:r>
            <a:rPr lang="en-GB"/>
            <a:t>GHO cannot be a fixed term contract unless it is reasonable which includes:</a:t>
          </a:r>
        </a:p>
      </dgm:t>
    </dgm:pt>
    <dgm:pt modelId="{1E5DCD1A-9962-BD47-93D2-34F64C067B29}" type="parTrans" cxnId="{5FF3816D-0733-264B-939F-F8F34EF67FF3}">
      <dgm:prSet/>
      <dgm:spPr/>
      <dgm:t>
        <a:bodyPr/>
        <a:lstStyle/>
        <a:p>
          <a:endParaRPr lang="en-GB"/>
        </a:p>
      </dgm:t>
    </dgm:pt>
    <dgm:pt modelId="{D6267A08-88CE-7F4D-A5E9-C17D4A15CB83}" type="sibTrans" cxnId="{5FF3816D-0733-264B-939F-F8F34EF67FF3}">
      <dgm:prSet/>
      <dgm:spPr/>
      <dgm:t>
        <a:bodyPr/>
        <a:lstStyle/>
        <a:p>
          <a:endParaRPr lang="en-GB"/>
        </a:p>
      </dgm:t>
    </dgm:pt>
    <dgm:pt modelId="{0252B7FB-790B-B744-881A-5DC68B950465}">
      <dgm:prSet/>
      <dgm:spPr/>
      <dgm:t>
        <a:bodyPr/>
        <a:lstStyle/>
        <a:p>
          <a:r>
            <a:rPr lang="en-GB"/>
            <a:t>Only needed for specific task</a:t>
          </a:r>
        </a:p>
      </dgm:t>
    </dgm:pt>
    <dgm:pt modelId="{CE6FD794-369A-C542-9576-35D88A7E7120}" type="parTrans" cxnId="{3D7E0ECA-E948-5E48-8CFD-2E32920BCC4C}">
      <dgm:prSet/>
      <dgm:spPr/>
      <dgm:t>
        <a:bodyPr/>
        <a:lstStyle/>
        <a:p>
          <a:endParaRPr lang="en-GB"/>
        </a:p>
      </dgm:t>
    </dgm:pt>
    <dgm:pt modelId="{BA02C8D4-B90C-F447-80DF-681850902DDC}" type="sibTrans" cxnId="{3D7E0ECA-E948-5E48-8CFD-2E32920BCC4C}">
      <dgm:prSet/>
      <dgm:spPr/>
      <dgm:t>
        <a:bodyPr/>
        <a:lstStyle/>
        <a:p>
          <a:endParaRPr lang="en-GB"/>
        </a:p>
      </dgm:t>
    </dgm:pt>
    <dgm:pt modelId="{BEF1C293-AC09-D343-89BE-C0845779D4F8}">
      <dgm:prSet/>
      <dgm:spPr/>
      <dgm:t>
        <a:bodyPr/>
        <a:lstStyle/>
        <a:p>
          <a:r>
            <a:rPr lang="en-GB"/>
            <a:t>Only needed until occurrence of an event</a:t>
          </a:r>
        </a:p>
      </dgm:t>
    </dgm:pt>
    <dgm:pt modelId="{1CC723A4-69B3-A045-9A96-B18D25391CB2}" type="parTrans" cxnId="{C27F7AAE-FE75-F44C-B224-5D14DF89BE9F}">
      <dgm:prSet/>
      <dgm:spPr/>
      <dgm:t>
        <a:bodyPr/>
        <a:lstStyle/>
        <a:p>
          <a:endParaRPr lang="en-GB"/>
        </a:p>
      </dgm:t>
    </dgm:pt>
    <dgm:pt modelId="{22EDFD2C-BA49-D344-9025-75D1403C10D0}" type="sibTrans" cxnId="{C27F7AAE-FE75-F44C-B224-5D14DF89BE9F}">
      <dgm:prSet/>
      <dgm:spPr/>
      <dgm:t>
        <a:bodyPr/>
        <a:lstStyle/>
        <a:p>
          <a:endParaRPr lang="en-GB"/>
        </a:p>
      </dgm:t>
    </dgm:pt>
    <dgm:pt modelId="{62AFB20D-BC3B-594F-B1F7-B239B7043C18}">
      <dgm:prSet/>
      <dgm:spPr/>
      <dgm:t>
        <a:bodyPr/>
        <a:lstStyle/>
        <a:p>
          <a:r>
            <a:rPr lang="en-GB" dirty="0"/>
            <a:t>Only temporary need for worker and contract expires at a time when reasonable to consider need ends</a:t>
          </a:r>
        </a:p>
      </dgm:t>
    </dgm:pt>
    <dgm:pt modelId="{290D86C5-1CA5-AC4F-8ACD-E243F4550B32}" type="parTrans" cxnId="{6DE92B1E-FDD5-024D-8EE4-EFC723D36702}">
      <dgm:prSet/>
      <dgm:spPr/>
      <dgm:t>
        <a:bodyPr/>
        <a:lstStyle/>
        <a:p>
          <a:endParaRPr lang="en-GB"/>
        </a:p>
      </dgm:t>
    </dgm:pt>
    <dgm:pt modelId="{CF1D9969-925B-CD44-A128-8BFEA16C2ADE}" type="sibTrans" cxnId="{6DE92B1E-FDD5-024D-8EE4-EFC723D36702}">
      <dgm:prSet/>
      <dgm:spPr/>
      <dgm:t>
        <a:bodyPr/>
        <a:lstStyle/>
        <a:p>
          <a:endParaRPr lang="en-GB"/>
        </a:p>
      </dgm:t>
    </dgm:pt>
    <dgm:pt modelId="{13479ADB-1066-A54C-A939-F5DB0F04D708}" type="pres">
      <dgm:prSet presAssocID="{59862859-2921-0B4A-8CEC-AF32067D8979}" presName="linear" presStyleCnt="0">
        <dgm:presLayoutVars>
          <dgm:animLvl val="lvl"/>
          <dgm:resizeHandles val="exact"/>
        </dgm:presLayoutVars>
      </dgm:prSet>
      <dgm:spPr/>
    </dgm:pt>
    <dgm:pt modelId="{3B3840FA-8B8E-3244-80A9-9BC056D875BA}" type="pres">
      <dgm:prSet presAssocID="{EE22735E-3614-B94C-8305-AE6A150D8C39}" presName="parentText" presStyleLbl="node1" presStyleIdx="0" presStyleCnt="2">
        <dgm:presLayoutVars>
          <dgm:chMax val="0"/>
          <dgm:bulletEnabled val="1"/>
        </dgm:presLayoutVars>
      </dgm:prSet>
      <dgm:spPr/>
    </dgm:pt>
    <dgm:pt modelId="{6C1CB4FE-4182-D948-BECB-DE89AEC30E1C}" type="pres">
      <dgm:prSet presAssocID="{8BB23D7E-3E11-DD45-9F70-E21ACB666FC4}" presName="spacer" presStyleCnt="0"/>
      <dgm:spPr/>
    </dgm:pt>
    <dgm:pt modelId="{EAEC049F-2478-2C49-AC7A-02B0C00E0A4D}" type="pres">
      <dgm:prSet presAssocID="{51BBA89A-4D37-324C-BA20-8888513F18F0}" presName="parentText" presStyleLbl="node1" presStyleIdx="1" presStyleCnt="2">
        <dgm:presLayoutVars>
          <dgm:chMax val="0"/>
          <dgm:bulletEnabled val="1"/>
        </dgm:presLayoutVars>
      </dgm:prSet>
      <dgm:spPr/>
    </dgm:pt>
    <dgm:pt modelId="{23C50D0D-D227-2147-81CC-C6D595C225F9}" type="pres">
      <dgm:prSet presAssocID="{51BBA89A-4D37-324C-BA20-8888513F18F0}" presName="childText" presStyleLbl="revTx" presStyleIdx="0" presStyleCnt="1">
        <dgm:presLayoutVars>
          <dgm:bulletEnabled val="1"/>
        </dgm:presLayoutVars>
      </dgm:prSet>
      <dgm:spPr/>
    </dgm:pt>
  </dgm:ptLst>
  <dgm:cxnLst>
    <dgm:cxn modelId="{13FCAC00-E52F-B843-948B-E85CDDC93830}" type="presOf" srcId="{59862859-2921-0B4A-8CEC-AF32067D8979}" destId="{13479ADB-1066-A54C-A939-F5DB0F04D708}" srcOrd="0" destOrd="0" presId="urn:microsoft.com/office/officeart/2005/8/layout/vList2"/>
    <dgm:cxn modelId="{6DE92B1E-FDD5-024D-8EE4-EFC723D36702}" srcId="{51BBA89A-4D37-324C-BA20-8888513F18F0}" destId="{62AFB20D-BC3B-594F-B1F7-B239B7043C18}" srcOrd="2" destOrd="0" parTransId="{290D86C5-1CA5-AC4F-8ACD-E243F4550B32}" sibTransId="{CF1D9969-925B-CD44-A128-8BFEA16C2ADE}"/>
    <dgm:cxn modelId="{23A5362C-B3A2-8B41-A2FB-F76F2A4478D4}" type="presOf" srcId="{0252B7FB-790B-B744-881A-5DC68B950465}" destId="{23C50D0D-D227-2147-81CC-C6D595C225F9}" srcOrd="0" destOrd="0" presId="urn:microsoft.com/office/officeart/2005/8/layout/vList2"/>
    <dgm:cxn modelId="{927A553A-B7EC-ED4A-AA45-2601594D2160}" srcId="{59862859-2921-0B4A-8CEC-AF32067D8979}" destId="{EE22735E-3614-B94C-8305-AE6A150D8C39}" srcOrd="0" destOrd="0" parTransId="{DDE040F3-6FE1-3D45-9C86-3C53FB3897FC}" sibTransId="{8BB23D7E-3E11-DD45-9F70-E21ACB666FC4}"/>
    <dgm:cxn modelId="{8242853C-945D-7540-B87B-5EFDD1F40748}" type="presOf" srcId="{EE22735E-3614-B94C-8305-AE6A150D8C39}" destId="{3B3840FA-8B8E-3244-80A9-9BC056D875BA}" srcOrd="0" destOrd="0" presId="urn:microsoft.com/office/officeart/2005/8/layout/vList2"/>
    <dgm:cxn modelId="{9019C963-6E9D-4542-A7BC-4D1EEFBDA0AC}" type="presOf" srcId="{62AFB20D-BC3B-594F-B1F7-B239B7043C18}" destId="{23C50D0D-D227-2147-81CC-C6D595C225F9}" srcOrd="0" destOrd="2" presId="urn:microsoft.com/office/officeart/2005/8/layout/vList2"/>
    <dgm:cxn modelId="{5FF3816D-0733-264B-939F-F8F34EF67FF3}" srcId="{59862859-2921-0B4A-8CEC-AF32067D8979}" destId="{51BBA89A-4D37-324C-BA20-8888513F18F0}" srcOrd="1" destOrd="0" parTransId="{1E5DCD1A-9962-BD47-93D2-34F64C067B29}" sibTransId="{D6267A08-88CE-7F4D-A5E9-C17D4A15CB83}"/>
    <dgm:cxn modelId="{C27F7AAE-FE75-F44C-B224-5D14DF89BE9F}" srcId="{51BBA89A-4D37-324C-BA20-8888513F18F0}" destId="{BEF1C293-AC09-D343-89BE-C0845779D4F8}" srcOrd="1" destOrd="0" parTransId="{1CC723A4-69B3-A045-9A96-B18D25391CB2}" sibTransId="{22EDFD2C-BA49-D344-9025-75D1403C10D0}"/>
    <dgm:cxn modelId="{EC8018B6-399E-A743-91DE-E688BD313177}" type="presOf" srcId="{BEF1C293-AC09-D343-89BE-C0845779D4F8}" destId="{23C50D0D-D227-2147-81CC-C6D595C225F9}" srcOrd="0" destOrd="1" presId="urn:microsoft.com/office/officeart/2005/8/layout/vList2"/>
    <dgm:cxn modelId="{3D7E0ECA-E948-5E48-8CFD-2E32920BCC4C}" srcId="{51BBA89A-4D37-324C-BA20-8888513F18F0}" destId="{0252B7FB-790B-B744-881A-5DC68B950465}" srcOrd="0" destOrd="0" parTransId="{CE6FD794-369A-C542-9576-35D88A7E7120}" sibTransId="{BA02C8D4-B90C-F447-80DF-681850902DDC}"/>
    <dgm:cxn modelId="{FF5B9CF0-F054-7C48-B44E-49DD62C2C2A6}" type="presOf" srcId="{51BBA89A-4D37-324C-BA20-8888513F18F0}" destId="{EAEC049F-2478-2C49-AC7A-02B0C00E0A4D}" srcOrd="0" destOrd="0" presId="urn:microsoft.com/office/officeart/2005/8/layout/vList2"/>
    <dgm:cxn modelId="{460C2D05-65BC-6E4E-94A4-A78F1E929286}" type="presParOf" srcId="{13479ADB-1066-A54C-A939-F5DB0F04D708}" destId="{3B3840FA-8B8E-3244-80A9-9BC056D875BA}" srcOrd="0" destOrd="0" presId="urn:microsoft.com/office/officeart/2005/8/layout/vList2"/>
    <dgm:cxn modelId="{5611F8E3-A1BB-B049-A33E-772692C85594}" type="presParOf" srcId="{13479ADB-1066-A54C-A939-F5DB0F04D708}" destId="{6C1CB4FE-4182-D948-BECB-DE89AEC30E1C}" srcOrd="1" destOrd="0" presId="urn:microsoft.com/office/officeart/2005/8/layout/vList2"/>
    <dgm:cxn modelId="{9A34F30E-8C72-794C-8383-10DDC84E1961}" type="presParOf" srcId="{13479ADB-1066-A54C-A939-F5DB0F04D708}" destId="{EAEC049F-2478-2C49-AC7A-02B0C00E0A4D}" srcOrd="2" destOrd="0" presId="urn:microsoft.com/office/officeart/2005/8/layout/vList2"/>
    <dgm:cxn modelId="{A32860CE-0975-5744-A0D3-03B74606394C}" type="presParOf" srcId="{13479ADB-1066-A54C-A939-F5DB0F04D708}" destId="{23C50D0D-D227-2147-81CC-C6D595C225F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FEFA768-853F-426D-B040-0B4D5CFE3DFF}" type="doc">
      <dgm:prSet loTypeId="urn:microsoft.com/office/officeart/2018/2/layout/IconLabelDescriptionList" loCatId="icon" qsTypeId="urn:microsoft.com/office/officeart/2005/8/quickstyle/simple1" qsCatId="simple" csTypeId="urn:microsoft.com/office/officeart/2005/8/colors/colorful4" csCatId="colorful" phldr="1"/>
      <dgm:spPr/>
      <dgm:t>
        <a:bodyPr/>
        <a:lstStyle/>
        <a:p>
          <a:endParaRPr lang="en-US"/>
        </a:p>
      </dgm:t>
    </dgm:pt>
    <dgm:pt modelId="{37A9FD07-C67D-44AF-814B-6712143929BE}">
      <dgm:prSet custT="1"/>
      <dgm:spPr/>
      <dgm:t>
        <a:bodyPr/>
        <a:lstStyle/>
        <a:p>
          <a:pPr>
            <a:lnSpc>
              <a:spcPct val="100000"/>
            </a:lnSpc>
            <a:defRPr b="1"/>
          </a:pPr>
          <a:r>
            <a:rPr lang="en-US" sz="2100" dirty="0"/>
            <a:t>Time Limits (s 152 and Sch 12): Most claims will be 6 months</a:t>
          </a:r>
        </a:p>
      </dgm:t>
    </dgm:pt>
    <dgm:pt modelId="{EAF7D1B6-D675-4E27-A284-20F31C3AB6F0}" type="parTrans" cxnId="{44C63AFF-56A1-4ECB-A825-7ED123401114}">
      <dgm:prSet/>
      <dgm:spPr/>
      <dgm:t>
        <a:bodyPr/>
        <a:lstStyle/>
        <a:p>
          <a:endParaRPr lang="en-US"/>
        </a:p>
      </dgm:t>
    </dgm:pt>
    <dgm:pt modelId="{9D429314-A50F-494F-8F3D-846AE77D4E03}" type="sibTrans" cxnId="{44C63AFF-56A1-4ECB-A825-7ED123401114}">
      <dgm:prSet/>
      <dgm:spPr/>
      <dgm:t>
        <a:bodyPr/>
        <a:lstStyle/>
        <a:p>
          <a:endParaRPr lang="en-US"/>
        </a:p>
      </dgm:t>
    </dgm:pt>
    <dgm:pt modelId="{22EA4376-985E-42AC-B525-1775D29AE088}">
      <dgm:prSet custT="1"/>
      <dgm:spPr/>
      <dgm:t>
        <a:bodyPr/>
        <a:lstStyle/>
        <a:p>
          <a:pPr>
            <a:lnSpc>
              <a:spcPct val="100000"/>
            </a:lnSpc>
            <a:defRPr b="1"/>
          </a:pPr>
          <a:r>
            <a:rPr lang="en-US" sz="2100" dirty="0"/>
            <a:t>NDA (s 24 creates new 202A ERA): </a:t>
          </a:r>
          <a:r>
            <a:rPr lang="en-US" sz="2100"/>
            <a:t>Void certain </a:t>
          </a:r>
          <a:r>
            <a:rPr lang="en-US" sz="2100" dirty="0"/>
            <a:t>contractual terms </a:t>
          </a:r>
        </a:p>
      </dgm:t>
    </dgm:pt>
    <dgm:pt modelId="{E35C9D4F-256B-4D48-AE5C-AF500412A909}" type="parTrans" cxnId="{68CEF6CD-97F9-482E-8C72-C12CACED1788}">
      <dgm:prSet/>
      <dgm:spPr/>
      <dgm:t>
        <a:bodyPr/>
        <a:lstStyle/>
        <a:p>
          <a:endParaRPr lang="en-US"/>
        </a:p>
      </dgm:t>
    </dgm:pt>
    <dgm:pt modelId="{09EF3779-4F6B-420B-A814-0004A902CC4E}" type="sibTrans" cxnId="{68CEF6CD-97F9-482E-8C72-C12CACED1788}">
      <dgm:prSet/>
      <dgm:spPr/>
      <dgm:t>
        <a:bodyPr/>
        <a:lstStyle/>
        <a:p>
          <a:endParaRPr lang="en-US"/>
        </a:p>
      </dgm:t>
    </dgm:pt>
    <dgm:pt modelId="{84BE91C0-6D63-4420-BBBA-EEAFF99DE9ED}">
      <dgm:prSet custT="1"/>
      <dgm:spPr/>
      <dgm:t>
        <a:bodyPr/>
        <a:lstStyle/>
        <a:p>
          <a:pPr>
            <a:lnSpc>
              <a:spcPct val="100000"/>
            </a:lnSpc>
          </a:pPr>
          <a:r>
            <a:rPr lang="en-US" sz="1600" dirty="0"/>
            <a:t>If relates to relevant harassment/discrimination</a:t>
          </a:r>
        </a:p>
      </dgm:t>
    </dgm:pt>
    <dgm:pt modelId="{55E3D586-47C2-4906-BBD8-8CB1F39D0624}" type="parTrans" cxnId="{48F0B340-2B0B-4D51-B7B6-EB8D4B53D715}">
      <dgm:prSet/>
      <dgm:spPr/>
      <dgm:t>
        <a:bodyPr/>
        <a:lstStyle/>
        <a:p>
          <a:endParaRPr lang="en-US"/>
        </a:p>
      </dgm:t>
    </dgm:pt>
    <dgm:pt modelId="{FBBCB774-0F8E-47D3-A3CA-2EB613D8E03F}" type="sibTrans" cxnId="{48F0B340-2B0B-4D51-B7B6-EB8D4B53D715}">
      <dgm:prSet/>
      <dgm:spPr/>
      <dgm:t>
        <a:bodyPr/>
        <a:lstStyle/>
        <a:p>
          <a:endParaRPr lang="en-US"/>
        </a:p>
      </dgm:t>
    </dgm:pt>
    <dgm:pt modelId="{A7829F4E-6B31-492F-A746-7F166AEDCCA3}">
      <dgm:prSet custT="1"/>
      <dgm:spPr/>
      <dgm:t>
        <a:bodyPr/>
        <a:lstStyle/>
        <a:p>
          <a:pPr>
            <a:lnSpc>
              <a:spcPct val="100000"/>
            </a:lnSpc>
          </a:pPr>
          <a:r>
            <a:rPr lang="en-US" sz="1600" dirty="0"/>
            <a:t>SOS may make regs providing for an “excepted agreement.</a:t>
          </a:r>
        </a:p>
      </dgm:t>
    </dgm:pt>
    <dgm:pt modelId="{033A1ACA-E80A-481F-BA52-94066E3EBC41}" type="parTrans" cxnId="{7AF97036-CA63-430F-9D0E-DB0564E33783}">
      <dgm:prSet/>
      <dgm:spPr/>
      <dgm:t>
        <a:bodyPr/>
        <a:lstStyle/>
        <a:p>
          <a:endParaRPr lang="en-US"/>
        </a:p>
      </dgm:t>
    </dgm:pt>
    <dgm:pt modelId="{3555B541-7906-43B5-89B8-F09392C0C4A1}" type="sibTrans" cxnId="{7AF97036-CA63-430F-9D0E-DB0564E33783}">
      <dgm:prSet/>
      <dgm:spPr/>
      <dgm:t>
        <a:bodyPr/>
        <a:lstStyle/>
        <a:p>
          <a:endParaRPr lang="en-US"/>
        </a:p>
      </dgm:t>
    </dgm:pt>
    <dgm:pt modelId="{F0A2E080-0D07-4ACD-9A28-360A5ED53916}" type="pres">
      <dgm:prSet presAssocID="{DFEFA768-853F-426D-B040-0B4D5CFE3DFF}" presName="root" presStyleCnt="0">
        <dgm:presLayoutVars>
          <dgm:dir/>
          <dgm:resizeHandles val="exact"/>
        </dgm:presLayoutVars>
      </dgm:prSet>
      <dgm:spPr/>
    </dgm:pt>
    <dgm:pt modelId="{E91B789F-7790-4D59-AEB9-C9E45507A79E}" type="pres">
      <dgm:prSet presAssocID="{37A9FD07-C67D-44AF-814B-6712143929BE}" presName="compNode" presStyleCnt="0"/>
      <dgm:spPr/>
    </dgm:pt>
    <dgm:pt modelId="{FA626566-DFC0-48C2-899C-AB7B284BD72E}" type="pres">
      <dgm:prSet presAssocID="{37A9FD07-C67D-44AF-814B-6712143929B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nthly calendar"/>
        </a:ext>
      </dgm:extLst>
    </dgm:pt>
    <dgm:pt modelId="{8E693A89-F5DD-4ADA-B04A-46196C1E6483}" type="pres">
      <dgm:prSet presAssocID="{37A9FD07-C67D-44AF-814B-6712143929BE}" presName="iconSpace" presStyleCnt="0"/>
      <dgm:spPr/>
    </dgm:pt>
    <dgm:pt modelId="{38A3FA49-3790-4361-B07B-BD775F7914FC}" type="pres">
      <dgm:prSet presAssocID="{37A9FD07-C67D-44AF-814B-6712143929BE}" presName="parTx" presStyleLbl="revTx" presStyleIdx="0" presStyleCnt="4">
        <dgm:presLayoutVars>
          <dgm:chMax val="0"/>
          <dgm:chPref val="0"/>
        </dgm:presLayoutVars>
      </dgm:prSet>
      <dgm:spPr/>
    </dgm:pt>
    <dgm:pt modelId="{C720AB5C-AF8C-4B84-A76B-2CD83081F509}" type="pres">
      <dgm:prSet presAssocID="{37A9FD07-C67D-44AF-814B-6712143929BE}" presName="txSpace" presStyleCnt="0"/>
      <dgm:spPr/>
    </dgm:pt>
    <dgm:pt modelId="{4F5A37A5-E31B-4440-A7AD-08A7B396A9CE}" type="pres">
      <dgm:prSet presAssocID="{37A9FD07-C67D-44AF-814B-6712143929BE}" presName="desTx" presStyleLbl="revTx" presStyleIdx="1" presStyleCnt="4">
        <dgm:presLayoutVars/>
      </dgm:prSet>
      <dgm:spPr/>
    </dgm:pt>
    <dgm:pt modelId="{F79644ED-323E-4FA2-B37C-0C30D43F0D85}" type="pres">
      <dgm:prSet presAssocID="{9D429314-A50F-494F-8F3D-846AE77D4E03}" presName="sibTrans" presStyleCnt="0"/>
      <dgm:spPr/>
    </dgm:pt>
    <dgm:pt modelId="{17EE207B-4DD0-442C-BBD8-B4A0C8391ACA}" type="pres">
      <dgm:prSet presAssocID="{22EA4376-985E-42AC-B525-1775D29AE088}" presName="compNode" presStyleCnt="0"/>
      <dgm:spPr/>
    </dgm:pt>
    <dgm:pt modelId="{3D5B8CD7-C412-4634-95C4-5FFEDE46535D}" type="pres">
      <dgm:prSet presAssocID="{22EA4376-985E-42AC-B525-1775D29AE088}"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F15D2679-7D73-45E7-8B2D-8068BBEE9574}" type="pres">
      <dgm:prSet presAssocID="{22EA4376-985E-42AC-B525-1775D29AE088}" presName="iconSpace" presStyleCnt="0"/>
      <dgm:spPr/>
    </dgm:pt>
    <dgm:pt modelId="{DC0CBD51-9EB2-4CBB-8197-A849033AA9F5}" type="pres">
      <dgm:prSet presAssocID="{22EA4376-985E-42AC-B525-1775D29AE088}" presName="parTx" presStyleLbl="revTx" presStyleIdx="2" presStyleCnt="4">
        <dgm:presLayoutVars>
          <dgm:chMax val="0"/>
          <dgm:chPref val="0"/>
        </dgm:presLayoutVars>
      </dgm:prSet>
      <dgm:spPr/>
    </dgm:pt>
    <dgm:pt modelId="{F241D6DE-0209-4859-B171-1F583BFAA8CA}" type="pres">
      <dgm:prSet presAssocID="{22EA4376-985E-42AC-B525-1775D29AE088}" presName="txSpace" presStyleCnt="0"/>
      <dgm:spPr/>
    </dgm:pt>
    <dgm:pt modelId="{23F30D34-5CF2-43CC-A958-5D80378AF1E9}" type="pres">
      <dgm:prSet presAssocID="{22EA4376-985E-42AC-B525-1775D29AE088}" presName="desTx" presStyleLbl="revTx" presStyleIdx="3" presStyleCnt="4">
        <dgm:presLayoutVars/>
      </dgm:prSet>
      <dgm:spPr/>
    </dgm:pt>
  </dgm:ptLst>
  <dgm:cxnLst>
    <dgm:cxn modelId="{7AF97036-CA63-430F-9D0E-DB0564E33783}" srcId="{22EA4376-985E-42AC-B525-1775D29AE088}" destId="{A7829F4E-6B31-492F-A746-7F166AEDCCA3}" srcOrd="1" destOrd="0" parTransId="{033A1ACA-E80A-481F-BA52-94066E3EBC41}" sibTransId="{3555B541-7906-43B5-89B8-F09392C0C4A1}"/>
    <dgm:cxn modelId="{3012233A-6963-4B8E-98E7-C6EDE1B5091C}" type="presOf" srcId="{A7829F4E-6B31-492F-A746-7F166AEDCCA3}" destId="{23F30D34-5CF2-43CC-A958-5D80378AF1E9}" srcOrd="0" destOrd="1" presId="urn:microsoft.com/office/officeart/2018/2/layout/IconLabelDescriptionList"/>
    <dgm:cxn modelId="{48F0B340-2B0B-4D51-B7B6-EB8D4B53D715}" srcId="{22EA4376-985E-42AC-B525-1775D29AE088}" destId="{84BE91C0-6D63-4420-BBBA-EEAFF99DE9ED}" srcOrd="0" destOrd="0" parTransId="{55E3D586-47C2-4906-BBD8-8CB1F39D0624}" sibTransId="{FBBCB774-0F8E-47D3-A3CA-2EB613D8E03F}"/>
    <dgm:cxn modelId="{D87BFF7F-9796-4E95-BE16-1FE8D333A99B}" type="presOf" srcId="{DFEFA768-853F-426D-B040-0B4D5CFE3DFF}" destId="{F0A2E080-0D07-4ACD-9A28-360A5ED53916}" srcOrd="0" destOrd="0" presId="urn:microsoft.com/office/officeart/2018/2/layout/IconLabelDescriptionList"/>
    <dgm:cxn modelId="{8D690197-C238-4E4F-82B8-B898FDFA8B74}" type="presOf" srcId="{22EA4376-985E-42AC-B525-1775D29AE088}" destId="{DC0CBD51-9EB2-4CBB-8197-A849033AA9F5}" srcOrd="0" destOrd="0" presId="urn:microsoft.com/office/officeart/2018/2/layout/IconLabelDescriptionList"/>
    <dgm:cxn modelId="{68CEF6CD-97F9-482E-8C72-C12CACED1788}" srcId="{DFEFA768-853F-426D-B040-0B4D5CFE3DFF}" destId="{22EA4376-985E-42AC-B525-1775D29AE088}" srcOrd="1" destOrd="0" parTransId="{E35C9D4F-256B-4D48-AE5C-AF500412A909}" sibTransId="{09EF3779-4F6B-420B-A814-0004A902CC4E}"/>
    <dgm:cxn modelId="{47F204DC-CC0A-40EC-A55C-51CFC4F6F8A5}" type="presOf" srcId="{37A9FD07-C67D-44AF-814B-6712143929BE}" destId="{38A3FA49-3790-4361-B07B-BD775F7914FC}" srcOrd="0" destOrd="0" presId="urn:microsoft.com/office/officeart/2018/2/layout/IconLabelDescriptionList"/>
    <dgm:cxn modelId="{44C63AFF-56A1-4ECB-A825-7ED123401114}" srcId="{DFEFA768-853F-426D-B040-0B4D5CFE3DFF}" destId="{37A9FD07-C67D-44AF-814B-6712143929BE}" srcOrd="0" destOrd="0" parTransId="{EAF7D1B6-D675-4E27-A284-20F31C3AB6F0}" sibTransId="{9D429314-A50F-494F-8F3D-846AE77D4E03}"/>
    <dgm:cxn modelId="{074BA3FF-7C3B-49FE-A975-9C05255719D6}" type="presOf" srcId="{84BE91C0-6D63-4420-BBBA-EEAFF99DE9ED}" destId="{23F30D34-5CF2-43CC-A958-5D80378AF1E9}" srcOrd="0" destOrd="0" presId="urn:microsoft.com/office/officeart/2018/2/layout/IconLabelDescriptionList"/>
    <dgm:cxn modelId="{7D741F85-A0E2-4DD5-A6B5-D118A59AE2E3}" type="presParOf" srcId="{F0A2E080-0D07-4ACD-9A28-360A5ED53916}" destId="{E91B789F-7790-4D59-AEB9-C9E45507A79E}" srcOrd="0" destOrd="0" presId="urn:microsoft.com/office/officeart/2018/2/layout/IconLabelDescriptionList"/>
    <dgm:cxn modelId="{D0A78419-9FC7-48FD-AB40-A83805F000BC}" type="presParOf" srcId="{E91B789F-7790-4D59-AEB9-C9E45507A79E}" destId="{FA626566-DFC0-48C2-899C-AB7B284BD72E}" srcOrd="0" destOrd="0" presId="urn:microsoft.com/office/officeart/2018/2/layout/IconLabelDescriptionList"/>
    <dgm:cxn modelId="{C3F139E6-DF99-4274-A2BC-7B9938557FED}" type="presParOf" srcId="{E91B789F-7790-4D59-AEB9-C9E45507A79E}" destId="{8E693A89-F5DD-4ADA-B04A-46196C1E6483}" srcOrd="1" destOrd="0" presId="urn:microsoft.com/office/officeart/2018/2/layout/IconLabelDescriptionList"/>
    <dgm:cxn modelId="{16F87D4E-4D5A-4512-AA07-43BE0B3C34DE}" type="presParOf" srcId="{E91B789F-7790-4D59-AEB9-C9E45507A79E}" destId="{38A3FA49-3790-4361-B07B-BD775F7914FC}" srcOrd="2" destOrd="0" presId="urn:microsoft.com/office/officeart/2018/2/layout/IconLabelDescriptionList"/>
    <dgm:cxn modelId="{F42EA768-C2A6-4A58-94FD-CCEA45F90520}" type="presParOf" srcId="{E91B789F-7790-4D59-AEB9-C9E45507A79E}" destId="{C720AB5C-AF8C-4B84-A76B-2CD83081F509}" srcOrd="3" destOrd="0" presId="urn:microsoft.com/office/officeart/2018/2/layout/IconLabelDescriptionList"/>
    <dgm:cxn modelId="{5DCE9120-2F43-452D-AC78-32EF59858DCB}" type="presParOf" srcId="{E91B789F-7790-4D59-AEB9-C9E45507A79E}" destId="{4F5A37A5-E31B-4440-A7AD-08A7B396A9CE}" srcOrd="4" destOrd="0" presId="urn:microsoft.com/office/officeart/2018/2/layout/IconLabelDescriptionList"/>
    <dgm:cxn modelId="{36059AC8-A945-492F-897D-E274079C3506}" type="presParOf" srcId="{F0A2E080-0D07-4ACD-9A28-360A5ED53916}" destId="{F79644ED-323E-4FA2-B37C-0C30D43F0D85}" srcOrd="1" destOrd="0" presId="urn:microsoft.com/office/officeart/2018/2/layout/IconLabelDescriptionList"/>
    <dgm:cxn modelId="{A9643364-AF33-472C-BB45-242F71A4146A}" type="presParOf" srcId="{F0A2E080-0D07-4ACD-9A28-360A5ED53916}" destId="{17EE207B-4DD0-442C-BBD8-B4A0C8391ACA}" srcOrd="2" destOrd="0" presId="urn:microsoft.com/office/officeart/2018/2/layout/IconLabelDescriptionList"/>
    <dgm:cxn modelId="{2FE29F46-6AAC-402C-97D4-422F045EB7E8}" type="presParOf" srcId="{17EE207B-4DD0-442C-BBD8-B4A0C8391ACA}" destId="{3D5B8CD7-C412-4634-95C4-5FFEDE46535D}" srcOrd="0" destOrd="0" presId="urn:microsoft.com/office/officeart/2018/2/layout/IconLabelDescriptionList"/>
    <dgm:cxn modelId="{707D9287-193E-4301-97F7-4583E61B3589}" type="presParOf" srcId="{17EE207B-4DD0-442C-BBD8-B4A0C8391ACA}" destId="{F15D2679-7D73-45E7-8B2D-8068BBEE9574}" srcOrd="1" destOrd="0" presId="urn:microsoft.com/office/officeart/2018/2/layout/IconLabelDescriptionList"/>
    <dgm:cxn modelId="{896F0E09-5A2B-46B0-89ED-EF75F4C055E2}" type="presParOf" srcId="{17EE207B-4DD0-442C-BBD8-B4A0C8391ACA}" destId="{DC0CBD51-9EB2-4CBB-8197-A849033AA9F5}" srcOrd="2" destOrd="0" presId="urn:microsoft.com/office/officeart/2018/2/layout/IconLabelDescriptionList"/>
    <dgm:cxn modelId="{031D88B2-731E-4838-946E-6D8C13A68B12}" type="presParOf" srcId="{17EE207B-4DD0-442C-BBD8-B4A0C8391ACA}" destId="{F241D6DE-0209-4859-B171-1F583BFAA8CA}" srcOrd="3" destOrd="0" presId="urn:microsoft.com/office/officeart/2018/2/layout/IconLabelDescriptionList"/>
    <dgm:cxn modelId="{AC31A3FE-DC7C-4270-BEB3-296DF8D1A384}" type="presParOf" srcId="{17EE207B-4DD0-442C-BBD8-B4A0C8391ACA}" destId="{23F30D34-5CF2-43CC-A958-5D80378AF1E9}"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6F3766-FE3E-45AC-A091-33D775D8C82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5D0591E-DBB9-45B1-AF4A-AC0966A7FFDD}">
      <dgm:prSet/>
      <dgm:spPr/>
      <dgm:t>
        <a:bodyPr/>
        <a:lstStyle/>
        <a:p>
          <a:r>
            <a:rPr lang="en-US" b="0" i="0" baseline="0"/>
            <a:t>Lawfulness, fairness and transparency</a:t>
          </a:r>
          <a:endParaRPr lang="en-US"/>
        </a:p>
      </dgm:t>
    </dgm:pt>
    <dgm:pt modelId="{507FB65D-B4BE-421F-923F-AE365281565C}" type="parTrans" cxnId="{88B8FBA4-EFE1-4CEB-AB88-9157BF0E5DE2}">
      <dgm:prSet/>
      <dgm:spPr/>
      <dgm:t>
        <a:bodyPr/>
        <a:lstStyle/>
        <a:p>
          <a:endParaRPr lang="en-US"/>
        </a:p>
      </dgm:t>
    </dgm:pt>
    <dgm:pt modelId="{33E8D312-4885-41F6-9C89-30C7BC743274}" type="sibTrans" cxnId="{88B8FBA4-EFE1-4CEB-AB88-9157BF0E5DE2}">
      <dgm:prSet/>
      <dgm:spPr/>
      <dgm:t>
        <a:bodyPr/>
        <a:lstStyle/>
        <a:p>
          <a:endParaRPr lang="en-US"/>
        </a:p>
      </dgm:t>
    </dgm:pt>
    <dgm:pt modelId="{FF693B9A-F430-4ADB-B2FB-9F55940F9F1D}">
      <dgm:prSet/>
      <dgm:spPr/>
      <dgm:t>
        <a:bodyPr/>
        <a:lstStyle/>
        <a:p>
          <a:r>
            <a:rPr lang="en-US" b="0" i="0" baseline="0" dirty="0"/>
            <a:t>Purpose limitation- </a:t>
          </a:r>
          <a:r>
            <a:rPr lang="en-US" b="0" i="0" u="sng" baseline="0" dirty="0"/>
            <a:t>but</a:t>
          </a:r>
          <a:r>
            <a:rPr lang="en-US" b="0" i="0" baseline="0" dirty="0"/>
            <a:t> now amended by DUAA  </a:t>
          </a:r>
          <a:endParaRPr lang="en-US" dirty="0"/>
        </a:p>
      </dgm:t>
    </dgm:pt>
    <dgm:pt modelId="{F1C179E3-DE22-411E-867C-A9EDF62FC9DC}" type="parTrans" cxnId="{AA2B531A-3FB6-46DD-99EC-B52E6A1BC5A8}">
      <dgm:prSet/>
      <dgm:spPr/>
      <dgm:t>
        <a:bodyPr/>
        <a:lstStyle/>
        <a:p>
          <a:endParaRPr lang="en-US"/>
        </a:p>
      </dgm:t>
    </dgm:pt>
    <dgm:pt modelId="{F1AC1B4A-4069-4BAE-986A-D5AF4D819C4F}" type="sibTrans" cxnId="{AA2B531A-3FB6-46DD-99EC-B52E6A1BC5A8}">
      <dgm:prSet/>
      <dgm:spPr/>
      <dgm:t>
        <a:bodyPr/>
        <a:lstStyle/>
        <a:p>
          <a:endParaRPr lang="en-US"/>
        </a:p>
      </dgm:t>
    </dgm:pt>
    <dgm:pt modelId="{21179ACB-0A5F-4A00-841D-C1B4A8C50EF8}">
      <dgm:prSet/>
      <dgm:spPr/>
      <dgm:t>
        <a:bodyPr/>
        <a:lstStyle/>
        <a:p>
          <a:r>
            <a:rPr lang="en-US" b="0" i="0" baseline="0"/>
            <a:t>Data minimisation</a:t>
          </a:r>
          <a:endParaRPr lang="en-US"/>
        </a:p>
      </dgm:t>
    </dgm:pt>
    <dgm:pt modelId="{CDE5C15D-95DD-46C2-8564-88B90FC5E54C}" type="parTrans" cxnId="{5E6D1D2F-00C2-48BE-B8AF-A43DC0A57B97}">
      <dgm:prSet/>
      <dgm:spPr/>
      <dgm:t>
        <a:bodyPr/>
        <a:lstStyle/>
        <a:p>
          <a:endParaRPr lang="en-US"/>
        </a:p>
      </dgm:t>
    </dgm:pt>
    <dgm:pt modelId="{DF0A76BF-85E2-461D-955A-DE1A8CC0D25B}" type="sibTrans" cxnId="{5E6D1D2F-00C2-48BE-B8AF-A43DC0A57B97}">
      <dgm:prSet/>
      <dgm:spPr/>
      <dgm:t>
        <a:bodyPr/>
        <a:lstStyle/>
        <a:p>
          <a:endParaRPr lang="en-US"/>
        </a:p>
      </dgm:t>
    </dgm:pt>
    <dgm:pt modelId="{B680783E-7162-408C-9F48-0DB9FECF3C55}">
      <dgm:prSet/>
      <dgm:spPr/>
      <dgm:t>
        <a:bodyPr/>
        <a:lstStyle/>
        <a:p>
          <a:r>
            <a:rPr lang="en-US" b="0" i="0" baseline="0"/>
            <a:t>Accuracy</a:t>
          </a:r>
          <a:endParaRPr lang="en-US"/>
        </a:p>
      </dgm:t>
    </dgm:pt>
    <dgm:pt modelId="{3B2F6A3E-EFE4-4A34-A157-245D84E32A94}" type="parTrans" cxnId="{1788EC06-0133-42AB-B15F-8DF16C3CD43A}">
      <dgm:prSet/>
      <dgm:spPr/>
      <dgm:t>
        <a:bodyPr/>
        <a:lstStyle/>
        <a:p>
          <a:endParaRPr lang="en-US"/>
        </a:p>
      </dgm:t>
    </dgm:pt>
    <dgm:pt modelId="{0EA2133A-C1E3-4D51-8293-4F0B028BD1AE}" type="sibTrans" cxnId="{1788EC06-0133-42AB-B15F-8DF16C3CD43A}">
      <dgm:prSet/>
      <dgm:spPr/>
      <dgm:t>
        <a:bodyPr/>
        <a:lstStyle/>
        <a:p>
          <a:endParaRPr lang="en-US"/>
        </a:p>
      </dgm:t>
    </dgm:pt>
    <dgm:pt modelId="{5A840902-83DD-4812-9184-C7E49082E114}">
      <dgm:prSet/>
      <dgm:spPr/>
      <dgm:t>
        <a:bodyPr/>
        <a:lstStyle/>
        <a:p>
          <a:r>
            <a:rPr lang="en-US" b="0" i="0" baseline="0"/>
            <a:t>Storage limitation</a:t>
          </a:r>
          <a:endParaRPr lang="en-US"/>
        </a:p>
      </dgm:t>
    </dgm:pt>
    <dgm:pt modelId="{92E84635-ED8F-4302-9E6E-D32C0908B50F}" type="parTrans" cxnId="{B183F2FC-4BB6-4F03-B8F3-BB2D52C269CA}">
      <dgm:prSet/>
      <dgm:spPr/>
      <dgm:t>
        <a:bodyPr/>
        <a:lstStyle/>
        <a:p>
          <a:endParaRPr lang="en-US"/>
        </a:p>
      </dgm:t>
    </dgm:pt>
    <dgm:pt modelId="{BD4EF488-179D-4C20-B0D9-F6C01CFBFEA1}" type="sibTrans" cxnId="{B183F2FC-4BB6-4F03-B8F3-BB2D52C269CA}">
      <dgm:prSet/>
      <dgm:spPr/>
      <dgm:t>
        <a:bodyPr/>
        <a:lstStyle/>
        <a:p>
          <a:endParaRPr lang="en-US"/>
        </a:p>
      </dgm:t>
    </dgm:pt>
    <dgm:pt modelId="{ACD8F8D6-AD51-493F-9373-1CE6937FC9A3}">
      <dgm:prSet/>
      <dgm:spPr/>
      <dgm:t>
        <a:bodyPr/>
        <a:lstStyle/>
        <a:p>
          <a:r>
            <a:rPr lang="en-US" b="0" i="0" baseline="0"/>
            <a:t>Integrity and confidentiality (security)</a:t>
          </a:r>
          <a:endParaRPr lang="en-US"/>
        </a:p>
      </dgm:t>
    </dgm:pt>
    <dgm:pt modelId="{AB50A6F9-CAD6-4661-B931-82A16E080078}" type="parTrans" cxnId="{C55CD3EA-BFB3-43C8-9B85-D0FBCAF8A58A}">
      <dgm:prSet/>
      <dgm:spPr/>
      <dgm:t>
        <a:bodyPr/>
        <a:lstStyle/>
        <a:p>
          <a:endParaRPr lang="en-US"/>
        </a:p>
      </dgm:t>
    </dgm:pt>
    <dgm:pt modelId="{C6B20B3E-BBD8-45FC-A647-7BBC04D8467D}" type="sibTrans" cxnId="{C55CD3EA-BFB3-43C8-9B85-D0FBCAF8A58A}">
      <dgm:prSet/>
      <dgm:spPr/>
      <dgm:t>
        <a:bodyPr/>
        <a:lstStyle/>
        <a:p>
          <a:endParaRPr lang="en-US"/>
        </a:p>
      </dgm:t>
    </dgm:pt>
    <dgm:pt modelId="{39735AF9-8491-42D6-9813-712247ED4E24}">
      <dgm:prSet/>
      <dgm:spPr/>
      <dgm:t>
        <a:bodyPr/>
        <a:lstStyle/>
        <a:p>
          <a:r>
            <a:rPr lang="en-US" b="0" i="0" baseline="0"/>
            <a:t>Accountability</a:t>
          </a:r>
          <a:endParaRPr lang="en-US"/>
        </a:p>
      </dgm:t>
    </dgm:pt>
    <dgm:pt modelId="{EABC3D71-4F70-4173-B989-C0B56E731A83}" type="parTrans" cxnId="{18895336-D4D0-423B-8094-7A7C7A19B81C}">
      <dgm:prSet/>
      <dgm:spPr/>
      <dgm:t>
        <a:bodyPr/>
        <a:lstStyle/>
        <a:p>
          <a:endParaRPr lang="en-US"/>
        </a:p>
      </dgm:t>
    </dgm:pt>
    <dgm:pt modelId="{33E13A0A-348B-4891-9ADC-761DCD65D9B7}" type="sibTrans" cxnId="{18895336-D4D0-423B-8094-7A7C7A19B81C}">
      <dgm:prSet/>
      <dgm:spPr/>
      <dgm:t>
        <a:bodyPr/>
        <a:lstStyle/>
        <a:p>
          <a:endParaRPr lang="en-US"/>
        </a:p>
      </dgm:t>
    </dgm:pt>
    <dgm:pt modelId="{E3A268C6-AE6A-2D4F-84A4-C54E1380E8F8}" type="pres">
      <dgm:prSet presAssocID="{9B6F3766-FE3E-45AC-A091-33D775D8C828}" presName="linear" presStyleCnt="0">
        <dgm:presLayoutVars>
          <dgm:animLvl val="lvl"/>
          <dgm:resizeHandles val="exact"/>
        </dgm:presLayoutVars>
      </dgm:prSet>
      <dgm:spPr/>
    </dgm:pt>
    <dgm:pt modelId="{63F70F15-2A43-8E4C-99E7-FF830F9F83B5}" type="pres">
      <dgm:prSet presAssocID="{F5D0591E-DBB9-45B1-AF4A-AC0966A7FFDD}" presName="parentText" presStyleLbl="node1" presStyleIdx="0" presStyleCnt="7">
        <dgm:presLayoutVars>
          <dgm:chMax val="0"/>
          <dgm:bulletEnabled val="1"/>
        </dgm:presLayoutVars>
      </dgm:prSet>
      <dgm:spPr/>
    </dgm:pt>
    <dgm:pt modelId="{2EC8A365-F7BA-4349-B097-69C44884B200}" type="pres">
      <dgm:prSet presAssocID="{33E8D312-4885-41F6-9C89-30C7BC743274}" presName="spacer" presStyleCnt="0"/>
      <dgm:spPr/>
    </dgm:pt>
    <dgm:pt modelId="{D046818D-8ACF-6642-AD52-58496E85EBEB}" type="pres">
      <dgm:prSet presAssocID="{FF693B9A-F430-4ADB-B2FB-9F55940F9F1D}" presName="parentText" presStyleLbl="node1" presStyleIdx="1" presStyleCnt="7">
        <dgm:presLayoutVars>
          <dgm:chMax val="0"/>
          <dgm:bulletEnabled val="1"/>
        </dgm:presLayoutVars>
      </dgm:prSet>
      <dgm:spPr/>
    </dgm:pt>
    <dgm:pt modelId="{A5C3B46C-09AB-2E4E-967F-1F731ED19C94}" type="pres">
      <dgm:prSet presAssocID="{F1AC1B4A-4069-4BAE-986A-D5AF4D819C4F}" presName="spacer" presStyleCnt="0"/>
      <dgm:spPr/>
    </dgm:pt>
    <dgm:pt modelId="{3C8903A5-A561-F84A-9A9E-310C0A9F5DCA}" type="pres">
      <dgm:prSet presAssocID="{21179ACB-0A5F-4A00-841D-C1B4A8C50EF8}" presName="parentText" presStyleLbl="node1" presStyleIdx="2" presStyleCnt="7">
        <dgm:presLayoutVars>
          <dgm:chMax val="0"/>
          <dgm:bulletEnabled val="1"/>
        </dgm:presLayoutVars>
      </dgm:prSet>
      <dgm:spPr/>
    </dgm:pt>
    <dgm:pt modelId="{7DA8ACBB-FA6E-D343-A8C4-CDC1655C8491}" type="pres">
      <dgm:prSet presAssocID="{DF0A76BF-85E2-461D-955A-DE1A8CC0D25B}" presName="spacer" presStyleCnt="0"/>
      <dgm:spPr/>
    </dgm:pt>
    <dgm:pt modelId="{91121706-7CB3-B142-B5D8-BFC89AA1D298}" type="pres">
      <dgm:prSet presAssocID="{B680783E-7162-408C-9F48-0DB9FECF3C55}" presName="parentText" presStyleLbl="node1" presStyleIdx="3" presStyleCnt="7" custLinFactNeighborY="17999">
        <dgm:presLayoutVars>
          <dgm:chMax val="0"/>
          <dgm:bulletEnabled val="1"/>
        </dgm:presLayoutVars>
      </dgm:prSet>
      <dgm:spPr/>
    </dgm:pt>
    <dgm:pt modelId="{A997189D-CCE0-3648-82E6-AE998032962D}" type="pres">
      <dgm:prSet presAssocID="{0EA2133A-C1E3-4D51-8293-4F0B028BD1AE}" presName="spacer" presStyleCnt="0"/>
      <dgm:spPr/>
    </dgm:pt>
    <dgm:pt modelId="{FBC1BFDE-9D5B-D542-B48C-D8CF4EB8E68B}" type="pres">
      <dgm:prSet presAssocID="{5A840902-83DD-4812-9184-C7E49082E114}" presName="parentText" presStyleLbl="node1" presStyleIdx="4" presStyleCnt="7">
        <dgm:presLayoutVars>
          <dgm:chMax val="0"/>
          <dgm:bulletEnabled val="1"/>
        </dgm:presLayoutVars>
      </dgm:prSet>
      <dgm:spPr/>
    </dgm:pt>
    <dgm:pt modelId="{E876DE99-33A5-5B44-8696-197D4E727EC5}" type="pres">
      <dgm:prSet presAssocID="{BD4EF488-179D-4C20-B0D9-F6C01CFBFEA1}" presName="spacer" presStyleCnt="0"/>
      <dgm:spPr/>
    </dgm:pt>
    <dgm:pt modelId="{B7D28FDE-7A54-EE4F-84A4-61D6AA93E724}" type="pres">
      <dgm:prSet presAssocID="{ACD8F8D6-AD51-493F-9373-1CE6937FC9A3}" presName="parentText" presStyleLbl="node1" presStyleIdx="5" presStyleCnt="7">
        <dgm:presLayoutVars>
          <dgm:chMax val="0"/>
          <dgm:bulletEnabled val="1"/>
        </dgm:presLayoutVars>
      </dgm:prSet>
      <dgm:spPr/>
    </dgm:pt>
    <dgm:pt modelId="{7CA49618-7C62-6447-999E-75123692A6ED}" type="pres">
      <dgm:prSet presAssocID="{C6B20B3E-BBD8-45FC-A647-7BBC04D8467D}" presName="spacer" presStyleCnt="0"/>
      <dgm:spPr/>
    </dgm:pt>
    <dgm:pt modelId="{22F8B355-D590-D34D-B283-28C8B542B795}" type="pres">
      <dgm:prSet presAssocID="{39735AF9-8491-42D6-9813-712247ED4E24}" presName="parentText" presStyleLbl="node1" presStyleIdx="6" presStyleCnt="7">
        <dgm:presLayoutVars>
          <dgm:chMax val="0"/>
          <dgm:bulletEnabled val="1"/>
        </dgm:presLayoutVars>
      </dgm:prSet>
      <dgm:spPr/>
    </dgm:pt>
  </dgm:ptLst>
  <dgm:cxnLst>
    <dgm:cxn modelId="{1788EC06-0133-42AB-B15F-8DF16C3CD43A}" srcId="{9B6F3766-FE3E-45AC-A091-33D775D8C828}" destId="{B680783E-7162-408C-9F48-0DB9FECF3C55}" srcOrd="3" destOrd="0" parTransId="{3B2F6A3E-EFE4-4A34-A157-245D84E32A94}" sibTransId="{0EA2133A-C1E3-4D51-8293-4F0B028BD1AE}"/>
    <dgm:cxn modelId="{6FA0BC08-B93F-E849-944D-7C64D48271D2}" type="presOf" srcId="{FF693B9A-F430-4ADB-B2FB-9F55940F9F1D}" destId="{D046818D-8ACF-6642-AD52-58496E85EBEB}" srcOrd="0" destOrd="0" presId="urn:microsoft.com/office/officeart/2005/8/layout/vList2"/>
    <dgm:cxn modelId="{ADD1200D-5B29-734B-9359-1D4D5E81D47A}" type="presOf" srcId="{ACD8F8D6-AD51-493F-9373-1CE6937FC9A3}" destId="{B7D28FDE-7A54-EE4F-84A4-61D6AA93E724}" srcOrd="0" destOrd="0" presId="urn:microsoft.com/office/officeart/2005/8/layout/vList2"/>
    <dgm:cxn modelId="{AA2B531A-3FB6-46DD-99EC-B52E6A1BC5A8}" srcId="{9B6F3766-FE3E-45AC-A091-33D775D8C828}" destId="{FF693B9A-F430-4ADB-B2FB-9F55940F9F1D}" srcOrd="1" destOrd="0" parTransId="{F1C179E3-DE22-411E-867C-A9EDF62FC9DC}" sibTransId="{F1AC1B4A-4069-4BAE-986A-D5AF4D819C4F}"/>
    <dgm:cxn modelId="{5E6D1D2F-00C2-48BE-B8AF-A43DC0A57B97}" srcId="{9B6F3766-FE3E-45AC-A091-33D775D8C828}" destId="{21179ACB-0A5F-4A00-841D-C1B4A8C50EF8}" srcOrd="2" destOrd="0" parTransId="{CDE5C15D-95DD-46C2-8564-88B90FC5E54C}" sibTransId="{DF0A76BF-85E2-461D-955A-DE1A8CC0D25B}"/>
    <dgm:cxn modelId="{18895336-D4D0-423B-8094-7A7C7A19B81C}" srcId="{9B6F3766-FE3E-45AC-A091-33D775D8C828}" destId="{39735AF9-8491-42D6-9813-712247ED4E24}" srcOrd="6" destOrd="0" parTransId="{EABC3D71-4F70-4173-B989-C0B56E731A83}" sibTransId="{33E13A0A-348B-4891-9ADC-761DCD65D9B7}"/>
    <dgm:cxn modelId="{56D18139-1702-C348-876D-867BAF7B1F83}" type="presOf" srcId="{21179ACB-0A5F-4A00-841D-C1B4A8C50EF8}" destId="{3C8903A5-A561-F84A-9A9E-310C0A9F5DCA}" srcOrd="0" destOrd="0" presId="urn:microsoft.com/office/officeart/2005/8/layout/vList2"/>
    <dgm:cxn modelId="{752DED63-AEFE-114F-89A0-5C6FB933251E}" type="presOf" srcId="{39735AF9-8491-42D6-9813-712247ED4E24}" destId="{22F8B355-D590-D34D-B283-28C8B542B795}" srcOrd="0" destOrd="0" presId="urn:microsoft.com/office/officeart/2005/8/layout/vList2"/>
    <dgm:cxn modelId="{120B6B4C-2E6F-4E41-9C64-FF6A5F080634}" type="presOf" srcId="{5A840902-83DD-4812-9184-C7E49082E114}" destId="{FBC1BFDE-9D5B-D542-B48C-D8CF4EB8E68B}" srcOrd="0" destOrd="0" presId="urn:microsoft.com/office/officeart/2005/8/layout/vList2"/>
    <dgm:cxn modelId="{F9365176-2006-1243-A72F-EEAEF73D8C04}" type="presOf" srcId="{F5D0591E-DBB9-45B1-AF4A-AC0966A7FFDD}" destId="{63F70F15-2A43-8E4C-99E7-FF830F9F83B5}" srcOrd="0" destOrd="0" presId="urn:microsoft.com/office/officeart/2005/8/layout/vList2"/>
    <dgm:cxn modelId="{88B8FBA4-EFE1-4CEB-AB88-9157BF0E5DE2}" srcId="{9B6F3766-FE3E-45AC-A091-33D775D8C828}" destId="{F5D0591E-DBB9-45B1-AF4A-AC0966A7FFDD}" srcOrd="0" destOrd="0" parTransId="{507FB65D-B4BE-421F-923F-AE365281565C}" sibTransId="{33E8D312-4885-41F6-9C89-30C7BC743274}"/>
    <dgm:cxn modelId="{6E365FB5-E0BA-0E44-984A-90005815F541}" type="presOf" srcId="{B680783E-7162-408C-9F48-0DB9FECF3C55}" destId="{91121706-7CB3-B142-B5D8-BFC89AA1D298}" srcOrd="0" destOrd="0" presId="urn:microsoft.com/office/officeart/2005/8/layout/vList2"/>
    <dgm:cxn modelId="{FDE144C3-736F-0445-9599-6F3CF0A98FAF}" type="presOf" srcId="{9B6F3766-FE3E-45AC-A091-33D775D8C828}" destId="{E3A268C6-AE6A-2D4F-84A4-C54E1380E8F8}" srcOrd="0" destOrd="0" presId="urn:microsoft.com/office/officeart/2005/8/layout/vList2"/>
    <dgm:cxn modelId="{C55CD3EA-BFB3-43C8-9B85-D0FBCAF8A58A}" srcId="{9B6F3766-FE3E-45AC-A091-33D775D8C828}" destId="{ACD8F8D6-AD51-493F-9373-1CE6937FC9A3}" srcOrd="5" destOrd="0" parTransId="{AB50A6F9-CAD6-4661-B931-82A16E080078}" sibTransId="{C6B20B3E-BBD8-45FC-A647-7BBC04D8467D}"/>
    <dgm:cxn modelId="{B183F2FC-4BB6-4F03-B8F3-BB2D52C269CA}" srcId="{9B6F3766-FE3E-45AC-A091-33D775D8C828}" destId="{5A840902-83DD-4812-9184-C7E49082E114}" srcOrd="4" destOrd="0" parTransId="{92E84635-ED8F-4302-9E6E-D32C0908B50F}" sibTransId="{BD4EF488-179D-4C20-B0D9-F6C01CFBFEA1}"/>
    <dgm:cxn modelId="{B1882201-3C4C-3944-98D1-D16376941483}" type="presParOf" srcId="{E3A268C6-AE6A-2D4F-84A4-C54E1380E8F8}" destId="{63F70F15-2A43-8E4C-99E7-FF830F9F83B5}" srcOrd="0" destOrd="0" presId="urn:microsoft.com/office/officeart/2005/8/layout/vList2"/>
    <dgm:cxn modelId="{1FFC6EF1-A6E2-4B46-8251-D5A55B76EBDE}" type="presParOf" srcId="{E3A268C6-AE6A-2D4F-84A4-C54E1380E8F8}" destId="{2EC8A365-F7BA-4349-B097-69C44884B200}" srcOrd="1" destOrd="0" presId="urn:microsoft.com/office/officeart/2005/8/layout/vList2"/>
    <dgm:cxn modelId="{8C9827CA-6BE5-204B-B600-7DDFC9DDDE30}" type="presParOf" srcId="{E3A268C6-AE6A-2D4F-84A4-C54E1380E8F8}" destId="{D046818D-8ACF-6642-AD52-58496E85EBEB}" srcOrd="2" destOrd="0" presId="urn:microsoft.com/office/officeart/2005/8/layout/vList2"/>
    <dgm:cxn modelId="{F5C00B5E-4E6F-6A43-AD45-CFE36E4CEF1D}" type="presParOf" srcId="{E3A268C6-AE6A-2D4F-84A4-C54E1380E8F8}" destId="{A5C3B46C-09AB-2E4E-967F-1F731ED19C94}" srcOrd="3" destOrd="0" presId="urn:microsoft.com/office/officeart/2005/8/layout/vList2"/>
    <dgm:cxn modelId="{FD1B1D00-1750-D14E-9A37-FCEC59CC0C8A}" type="presParOf" srcId="{E3A268C6-AE6A-2D4F-84A4-C54E1380E8F8}" destId="{3C8903A5-A561-F84A-9A9E-310C0A9F5DCA}" srcOrd="4" destOrd="0" presId="urn:microsoft.com/office/officeart/2005/8/layout/vList2"/>
    <dgm:cxn modelId="{2C8A51B7-7F01-8D4B-AF7A-8F0A19AF3A6D}" type="presParOf" srcId="{E3A268C6-AE6A-2D4F-84A4-C54E1380E8F8}" destId="{7DA8ACBB-FA6E-D343-A8C4-CDC1655C8491}" srcOrd="5" destOrd="0" presId="urn:microsoft.com/office/officeart/2005/8/layout/vList2"/>
    <dgm:cxn modelId="{9C08FB47-F828-264D-8FE4-BD2A3101BC28}" type="presParOf" srcId="{E3A268C6-AE6A-2D4F-84A4-C54E1380E8F8}" destId="{91121706-7CB3-B142-B5D8-BFC89AA1D298}" srcOrd="6" destOrd="0" presId="urn:microsoft.com/office/officeart/2005/8/layout/vList2"/>
    <dgm:cxn modelId="{2E37CF6B-B25F-1042-8FE2-F1FFCFC0E5FC}" type="presParOf" srcId="{E3A268C6-AE6A-2D4F-84A4-C54E1380E8F8}" destId="{A997189D-CCE0-3648-82E6-AE998032962D}" srcOrd="7" destOrd="0" presId="urn:microsoft.com/office/officeart/2005/8/layout/vList2"/>
    <dgm:cxn modelId="{7D5BEF4A-FE96-894C-B669-658DC8B01A3A}" type="presParOf" srcId="{E3A268C6-AE6A-2D4F-84A4-C54E1380E8F8}" destId="{FBC1BFDE-9D5B-D542-B48C-D8CF4EB8E68B}" srcOrd="8" destOrd="0" presId="urn:microsoft.com/office/officeart/2005/8/layout/vList2"/>
    <dgm:cxn modelId="{9D23B285-C1E8-314A-A03E-1F5B0E3ED504}" type="presParOf" srcId="{E3A268C6-AE6A-2D4F-84A4-C54E1380E8F8}" destId="{E876DE99-33A5-5B44-8696-197D4E727EC5}" srcOrd="9" destOrd="0" presId="urn:microsoft.com/office/officeart/2005/8/layout/vList2"/>
    <dgm:cxn modelId="{63165B76-9CBA-1B4D-84DE-A5BE02604BE6}" type="presParOf" srcId="{E3A268C6-AE6A-2D4F-84A4-C54E1380E8F8}" destId="{B7D28FDE-7A54-EE4F-84A4-61D6AA93E724}" srcOrd="10" destOrd="0" presId="urn:microsoft.com/office/officeart/2005/8/layout/vList2"/>
    <dgm:cxn modelId="{22F5D9AC-0F62-064E-97BC-94F40A88C3D9}" type="presParOf" srcId="{E3A268C6-AE6A-2D4F-84A4-C54E1380E8F8}" destId="{7CA49618-7C62-6447-999E-75123692A6ED}" srcOrd="11" destOrd="0" presId="urn:microsoft.com/office/officeart/2005/8/layout/vList2"/>
    <dgm:cxn modelId="{14222801-0EEB-D146-8A12-498981FE5B76}" type="presParOf" srcId="{E3A268C6-AE6A-2D4F-84A4-C54E1380E8F8}" destId="{22F8B355-D590-D34D-B283-28C8B542B795}"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BC7D22-8546-4D2C-9B2E-201B97091FC6}"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148F138B-201B-49F6-BFF7-2867FD17DBB3}">
      <dgm:prSet/>
      <dgm:spPr/>
      <dgm:t>
        <a:bodyPr/>
        <a:lstStyle/>
        <a:p>
          <a:r>
            <a:rPr lang="en-US" dirty="0"/>
            <a:t>Is there a legitimate interest behind the processing?</a:t>
          </a:r>
        </a:p>
      </dgm:t>
    </dgm:pt>
    <dgm:pt modelId="{CFDD5180-DDFD-4D02-810E-0FC2D504DBAA}" type="parTrans" cxnId="{64469727-3F39-4B76-A1F0-FBC69D39D0FB}">
      <dgm:prSet/>
      <dgm:spPr/>
      <dgm:t>
        <a:bodyPr/>
        <a:lstStyle/>
        <a:p>
          <a:endParaRPr lang="en-US"/>
        </a:p>
      </dgm:t>
    </dgm:pt>
    <dgm:pt modelId="{B6C716FA-99DA-4A6F-B297-DCEEA39BED52}" type="sibTrans" cxnId="{64469727-3F39-4B76-A1F0-FBC69D39D0FB}">
      <dgm:prSet/>
      <dgm:spPr/>
      <dgm:t>
        <a:bodyPr/>
        <a:lstStyle/>
        <a:p>
          <a:endParaRPr lang="en-US"/>
        </a:p>
      </dgm:t>
    </dgm:pt>
    <dgm:pt modelId="{CF1A77C9-0358-44E4-B58C-9B3FFC3D1C49}">
      <dgm:prSet/>
      <dgm:spPr/>
      <dgm:t>
        <a:bodyPr/>
        <a:lstStyle/>
        <a:p>
          <a:r>
            <a:rPr lang="en-US" dirty="0"/>
            <a:t>Is the processing necessary for that purpose?</a:t>
          </a:r>
        </a:p>
      </dgm:t>
    </dgm:pt>
    <dgm:pt modelId="{9C590C3A-C4BC-470A-BAC0-A748483D316E}" type="parTrans" cxnId="{F81DA7FE-13D6-4767-A1F7-D800B59F7884}">
      <dgm:prSet/>
      <dgm:spPr/>
      <dgm:t>
        <a:bodyPr/>
        <a:lstStyle/>
        <a:p>
          <a:endParaRPr lang="en-US"/>
        </a:p>
      </dgm:t>
    </dgm:pt>
    <dgm:pt modelId="{034FA172-D278-4932-B619-2E6350DE5908}" type="sibTrans" cxnId="{F81DA7FE-13D6-4767-A1F7-D800B59F7884}">
      <dgm:prSet/>
      <dgm:spPr/>
      <dgm:t>
        <a:bodyPr/>
        <a:lstStyle/>
        <a:p>
          <a:endParaRPr lang="en-US"/>
        </a:p>
      </dgm:t>
    </dgm:pt>
    <dgm:pt modelId="{30427A00-F7D4-48C6-AD23-06AC005F0B8F}">
      <dgm:prSet/>
      <dgm:spPr/>
      <dgm:t>
        <a:bodyPr/>
        <a:lstStyle/>
        <a:p>
          <a:r>
            <a:rPr lang="en-US" dirty="0"/>
            <a:t>Is the legitimate interest overridden by the person’s interests, rights or freedoms?</a:t>
          </a:r>
        </a:p>
      </dgm:t>
    </dgm:pt>
    <dgm:pt modelId="{536379B5-477D-4C89-B50A-DD77838C34B5}" type="parTrans" cxnId="{992424A7-B859-480B-B1D4-BE6ED76C40DC}">
      <dgm:prSet/>
      <dgm:spPr/>
      <dgm:t>
        <a:bodyPr/>
        <a:lstStyle/>
        <a:p>
          <a:endParaRPr lang="en-US"/>
        </a:p>
      </dgm:t>
    </dgm:pt>
    <dgm:pt modelId="{6163FFAE-687A-4783-B567-EF98AA8242C0}" type="sibTrans" cxnId="{992424A7-B859-480B-B1D4-BE6ED76C40DC}">
      <dgm:prSet/>
      <dgm:spPr/>
      <dgm:t>
        <a:bodyPr/>
        <a:lstStyle/>
        <a:p>
          <a:endParaRPr lang="en-US"/>
        </a:p>
      </dgm:t>
    </dgm:pt>
    <dgm:pt modelId="{5BE9BD2C-F7DB-8548-80FD-603817A862F2}" type="pres">
      <dgm:prSet presAssocID="{51BC7D22-8546-4D2C-9B2E-201B97091FC6}" presName="outerComposite" presStyleCnt="0">
        <dgm:presLayoutVars>
          <dgm:chMax val="5"/>
          <dgm:dir/>
          <dgm:resizeHandles val="exact"/>
        </dgm:presLayoutVars>
      </dgm:prSet>
      <dgm:spPr/>
    </dgm:pt>
    <dgm:pt modelId="{8F78CF81-9C2B-6249-A4B3-479C165B2059}" type="pres">
      <dgm:prSet presAssocID="{51BC7D22-8546-4D2C-9B2E-201B97091FC6}" presName="dummyMaxCanvas" presStyleCnt="0">
        <dgm:presLayoutVars/>
      </dgm:prSet>
      <dgm:spPr/>
    </dgm:pt>
    <dgm:pt modelId="{9DB2F74A-9C3A-AD4A-95DD-BB2B1D25801C}" type="pres">
      <dgm:prSet presAssocID="{51BC7D22-8546-4D2C-9B2E-201B97091FC6}" presName="ThreeNodes_1" presStyleLbl="node1" presStyleIdx="0" presStyleCnt="3">
        <dgm:presLayoutVars>
          <dgm:bulletEnabled val="1"/>
        </dgm:presLayoutVars>
      </dgm:prSet>
      <dgm:spPr/>
    </dgm:pt>
    <dgm:pt modelId="{E1A87CD1-D925-9544-AC80-05242801A963}" type="pres">
      <dgm:prSet presAssocID="{51BC7D22-8546-4D2C-9B2E-201B97091FC6}" presName="ThreeNodes_2" presStyleLbl="node1" presStyleIdx="1" presStyleCnt="3">
        <dgm:presLayoutVars>
          <dgm:bulletEnabled val="1"/>
        </dgm:presLayoutVars>
      </dgm:prSet>
      <dgm:spPr/>
    </dgm:pt>
    <dgm:pt modelId="{A16C6CFC-8995-7F43-9981-390C752882AC}" type="pres">
      <dgm:prSet presAssocID="{51BC7D22-8546-4D2C-9B2E-201B97091FC6}" presName="ThreeNodes_3" presStyleLbl="node1" presStyleIdx="2" presStyleCnt="3">
        <dgm:presLayoutVars>
          <dgm:bulletEnabled val="1"/>
        </dgm:presLayoutVars>
      </dgm:prSet>
      <dgm:spPr/>
    </dgm:pt>
    <dgm:pt modelId="{05DF13C6-16C5-B540-B46F-86BB7978142A}" type="pres">
      <dgm:prSet presAssocID="{51BC7D22-8546-4D2C-9B2E-201B97091FC6}" presName="ThreeConn_1-2" presStyleLbl="fgAccFollowNode1" presStyleIdx="0" presStyleCnt="2">
        <dgm:presLayoutVars>
          <dgm:bulletEnabled val="1"/>
        </dgm:presLayoutVars>
      </dgm:prSet>
      <dgm:spPr/>
    </dgm:pt>
    <dgm:pt modelId="{CD802FED-9F93-3849-8BEF-E7CB476A523B}" type="pres">
      <dgm:prSet presAssocID="{51BC7D22-8546-4D2C-9B2E-201B97091FC6}" presName="ThreeConn_2-3" presStyleLbl="fgAccFollowNode1" presStyleIdx="1" presStyleCnt="2">
        <dgm:presLayoutVars>
          <dgm:bulletEnabled val="1"/>
        </dgm:presLayoutVars>
      </dgm:prSet>
      <dgm:spPr/>
    </dgm:pt>
    <dgm:pt modelId="{108BD5BB-FA65-634A-9E7B-88A860ED23F8}" type="pres">
      <dgm:prSet presAssocID="{51BC7D22-8546-4D2C-9B2E-201B97091FC6}" presName="ThreeNodes_1_text" presStyleLbl="node1" presStyleIdx="2" presStyleCnt="3">
        <dgm:presLayoutVars>
          <dgm:bulletEnabled val="1"/>
        </dgm:presLayoutVars>
      </dgm:prSet>
      <dgm:spPr/>
    </dgm:pt>
    <dgm:pt modelId="{E591BF43-C050-F046-AF70-82FD0E85A03D}" type="pres">
      <dgm:prSet presAssocID="{51BC7D22-8546-4D2C-9B2E-201B97091FC6}" presName="ThreeNodes_2_text" presStyleLbl="node1" presStyleIdx="2" presStyleCnt="3">
        <dgm:presLayoutVars>
          <dgm:bulletEnabled val="1"/>
        </dgm:presLayoutVars>
      </dgm:prSet>
      <dgm:spPr/>
    </dgm:pt>
    <dgm:pt modelId="{880F101C-4393-B541-B1B4-FD72E0E91758}" type="pres">
      <dgm:prSet presAssocID="{51BC7D22-8546-4D2C-9B2E-201B97091FC6}" presName="ThreeNodes_3_text" presStyleLbl="node1" presStyleIdx="2" presStyleCnt="3">
        <dgm:presLayoutVars>
          <dgm:bulletEnabled val="1"/>
        </dgm:presLayoutVars>
      </dgm:prSet>
      <dgm:spPr/>
    </dgm:pt>
  </dgm:ptLst>
  <dgm:cxnLst>
    <dgm:cxn modelId="{46440112-5FC3-F94E-8172-803137D8B50F}" type="presOf" srcId="{CF1A77C9-0358-44E4-B58C-9B3FFC3D1C49}" destId="{E591BF43-C050-F046-AF70-82FD0E85A03D}" srcOrd="1" destOrd="0" presId="urn:microsoft.com/office/officeart/2005/8/layout/vProcess5"/>
    <dgm:cxn modelId="{3B44ED17-2C74-D648-93A0-852A27C0CFD5}" type="presOf" srcId="{51BC7D22-8546-4D2C-9B2E-201B97091FC6}" destId="{5BE9BD2C-F7DB-8548-80FD-603817A862F2}" srcOrd="0" destOrd="0" presId="urn:microsoft.com/office/officeart/2005/8/layout/vProcess5"/>
    <dgm:cxn modelId="{64469727-3F39-4B76-A1F0-FBC69D39D0FB}" srcId="{51BC7D22-8546-4D2C-9B2E-201B97091FC6}" destId="{148F138B-201B-49F6-BFF7-2867FD17DBB3}" srcOrd="0" destOrd="0" parTransId="{CFDD5180-DDFD-4D02-810E-0FC2D504DBAA}" sibTransId="{B6C716FA-99DA-4A6F-B297-DCEEA39BED52}"/>
    <dgm:cxn modelId="{45DF792E-D646-E54E-8CC7-AF64CDC336E1}" type="presOf" srcId="{148F138B-201B-49F6-BFF7-2867FD17DBB3}" destId="{9DB2F74A-9C3A-AD4A-95DD-BB2B1D25801C}" srcOrd="0" destOrd="0" presId="urn:microsoft.com/office/officeart/2005/8/layout/vProcess5"/>
    <dgm:cxn modelId="{FA249141-256A-6147-AE25-5E288570511F}" type="presOf" srcId="{034FA172-D278-4932-B619-2E6350DE5908}" destId="{CD802FED-9F93-3849-8BEF-E7CB476A523B}" srcOrd="0" destOrd="0" presId="urn:microsoft.com/office/officeart/2005/8/layout/vProcess5"/>
    <dgm:cxn modelId="{42B5D266-26DB-4A45-A276-D68CF5FDB05F}" type="presOf" srcId="{30427A00-F7D4-48C6-AD23-06AC005F0B8F}" destId="{A16C6CFC-8995-7F43-9981-390C752882AC}" srcOrd="0" destOrd="0" presId="urn:microsoft.com/office/officeart/2005/8/layout/vProcess5"/>
    <dgm:cxn modelId="{9DC4F94F-2D80-8243-8954-2CA8F630B335}" type="presOf" srcId="{30427A00-F7D4-48C6-AD23-06AC005F0B8F}" destId="{880F101C-4393-B541-B1B4-FD72E0E91758}" srcOrd="1" destOrd="0" presId="urn:microsoft.com/office/officeart/2005/8/layout/vProcess5"/>
    <dgm:cxn modelId="{992424A7-B859-480B-B1D4-BE6ED76C40DC}" srcId="{51BC7D22-8546-4D2C-9B2E-201B97091FC6}" destId="{30427A00-F7D4-48C6-AD23-06AC005F0B8F}" srcOrd="2" destOrd="0" parTransId="{536379B5-477D-4C89-B50A-DD77838C34B5}" sibTransId="{6163FFAE-687A-4783-B567-EF98AA8242C0}"/>
    <dgm:cxn modelId="{53AB5AAB-541B-BA4B-BD83-92D5F563FB96}" type="presOf" srcId="{CF1A77C9-0358-44E4-B58C-9B3FFC3D1C49}" destId="{E1A87CD1-D925-9544-AC80-05242801A963}" srcOrd="0" destOrd="0" presId="urn:microsoft.com/office/officeart/2005/8/layout/vProcess5"/>
    <dgm:cxn modelId="{F28C42C4-5959-A54E-8A20-81A2D643B6FF}" type="presOf" srcId="{B6C716FA-99DA-4A6F-B297-DCEEA39BED52}" destId="{05DF13C6-16C5-B540-B46F-86BB7978142A}" srcOrd="0" destOrd="0" presId="urn:microsoft.com/office/officeart/2005/8/layout/vProcess5"/>
    <dgm:cxn modelId="{83E098D7-2B8C-4140-BA17-F494563521BA}" type="presOf" srcId="{148F138B-201B-49F6-BFF7-2867FD17DBB3}" destId="{108BD5BB-FA65-634A-9E7B-88A860ED23F8}" srcOrd="1" destOrd="0" presId="urn:microsoft.com/office/officeart/2005/8/layout/vProcess5"/>
    <dgm:cxn modelId="{F81DA7FE-13D6-4767-A1F7-D800B59F7884}" srcId="{51BC7D22-8546-4D2C-9B2E-201B97091FC6}" destId="{CF1A77C9-0358-44E4-B58C-9B3FFC3D1C49}" srcOrd="1" destOrd="0" parTransId="{9C590C3A-C4BC-470A-BAC0-A748483D316E}" sibTransId="{034FA172-D278-4932-B619-2E6350DE5908}"/>
    <dgm:cxn modelId="{2356855F-6B8A-0249-A988-3AB38BDB00DD}" type="presParOf" srcId="{5BE9BD2C-F7DB-8548-80FD-603817A862F2}" destId="{8F78CF81-9C2B-6249-A4B3-479C165B2059}" srcOrd="0" destOrd="0" presId="urn:microsoft.com/office/officeart/2005/8/layout/vProcess5"/>
    <dgm:cxn modelId="{B74370C9-F5CD-8249-8208-9CFB437B8E4E}" type="presParOf" srcId="{5BE9BD2C-F7DB-8548-80FD-603817A862F2}" destId="{9DB2F74A-9C3A-AD4A-95DD-BB2B1D25801C}" srcOrd="1" destOrd="0" presId="urn:microsoft.com/office/officeart/2005/8/layout/vProcess5"/>
    <dgm:cxn modelId="{A21D58D3-3390-AE42-B53E-0272CAADE41D}" type="presParOf" srcId="{5BE9BD2C-F7DB-8548-80FD-603817A862F2}" destId="{E1A87CD1-D925-9544-AC80-05242801A963}" srcOrd="2" destOrd="0" presId="urn:microsoft.com/office/officeart/2005/8/layout/vProcess5"/>
    <dgm:cxn modelId="{6AB992EC-F364-7945-B720-1B6B3D4B8DAB}" type="presParOf" srcId="{5BE9BD2C-F7DB-8548-80FD-603817A862F2}" destId="{A16C6CFC-8995-7F43-9981-390C752882AC}" srcOrd="3" destOrd="0" presId="urn:microsoft.com/office/officeart/2005/8/layout/vProcess5"/>
    <dgm:cxn modelId="{8B1707FE-5C01-A742-930A-7C40DA7A3017}" type="presParOf" srcId="{5BE9BD2C-F7DB-8548-80FD-603817A862F2}" destId="{05DF13C6-16C5-B540-B46F-86BB7978142A}" srcOrd="4" destOrd="0" presId="urn:microsoft.com/office/officeart/2005/8/layout/vProcess5"/>
    <dgm:cxn modelId="{ABB7DC63-19DA-E54D-943A-EF2C4509EE5C}" type="presParOf" srcId="{5BE9BD2C-F7DB-8548-80FD-603817A862F2}" destId="{CD802FED-9F93-3849-8BEF-E7CB476A523B}" srcOrd="5" destOrd="0" presId="urn:microsoft.com/office/officeart/2005/8/layout/vProcess5"/>
    <dgm:cxn modelId="{C6F6BC05-6EA6-9B4E-9129-DF53A3B4FC42}" type="presParOf" srcId="{5BE9BD2C-F7DB-8548-80FD-603817A862F2}" destId="{108BD5BB-FA65-634A-9E7B-88A860ED23F8}" srcOrd="6" destOrd="0" presId="urn:microsoft.com/office/officeart/2005/8/layout/vProcess5"/>
    <dgm:cxn modelId="{2FDA1786-4BB6-6643-AE9D-4C1C07D81BE4}" type="presParOf" srcId="{5BE9BD2C-F7DB-8548-80FD-603817A862F2}" destId="{E591BF43-C050-F046-AF70-82FD0E85A03D}" srcOrd="7" destOrd="0" presId="urn:microsoft.com/office/officeart/2005/8/layout/vProcess5"/>
    <dgm:cxn modelId="{5CA81297-F271-3043-9C98-72F52B5CF2C5}" type="presParOf" srcId="{5BE9BD2C-F7DB-8548-80FD-603817A862F2}" destId="{880F101C-4393-B541-B1B4-FD72E0E91758}"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E856224-5A8D-4B27-9AF5-3D0FEF80C0E4}" type="doc">
      <dgm:prSet loTypeId="urn:microsoft.com/office/officeart/2005/8/layout/hierarchy2" loCatId="hierarchy" qsTypeId="urn:microsoft.com/office/officeart/2005/8/quickstyle/simple2" qsCatId="simple" csTypeId="urn:microsoft.com/office/officeart/2005/8/colors/accent3_2" csCatId="accent3"/>
      <dgm:spPr/>
      <dgm:t>
        <a:bodyPr/>
        <a:lstStyle/>
        <a:p>
          <a:endParaRPr lang="en-US"/>
        </a:p>
      </dgm:t>
    </dgm:pt>
    <dgm:pt modelId="{FD2AD5E2-6E6F-4098-9FBC-C6EBE7EA5A11}">
      <dgm:prSet/>
      <dgm:spPr/>
      <dgm:t>
        <a:bodyPr/>
        <a:lstStyle/>
        <a:p>
          <a:r>
            <a:rPr lang="en-US"/>
            <a:t>LBP Regs permitted the interception of electronic communications in the workplace in limited circumstances.</a:t>
          </a:r>
        </a:p>
      </dgm:t>
    </dgm:pt>
    <dgm:pt modelId="{AAF2FEED-503D-428A-A755-D9977BF3C20C}" type="parTrans" cxnId="{8CEB6C3E-DE7D-4839-A3AA-242FB734AD79}">
      <dgm:prSet/>
      <dgm:spPr/>
      <dgm:t>
        <a:bodyPr/>
        <a:lstStyle/>
        <a:p>
          <a:endParaRPr lang="en-US"/>
        </a:p>
      </dgm:t>
    </dgm:pt>
    <dgm:pt modelId="{1C798700-A599-4420-8782-ABCACB009202}" type="sibTrans" cxnId="{8CEB6C3E-DE7D-4839-A3AA-242FB734AD79}">
      <dgm:prSet/>
      <dgm:spPr/>
      <dgm:t>
        <a:bodyPr/>
        <a:lstStyle/>
        <a:p>
          <a:endParaRPr lang="en-US"/>
        </a:p>
      </dgm:t>
    </dgm:pt>
    <dgm:pt modelId="{0844E79F-DF43-47AC-9B9F-EE6B793C90C8}">
      <dgm:prSet/>
      <dgm:spPr/>
      <dgm:t>
        <a:bodyPr/>
        <a:lstStyle/>
        <a:p>
          <a:r>
            <a:rPr lang="en-US" dirty="0"/>
            <a:t>Updated by the 2018 Regulations (made under s.46 of the Investigatory Powers Act 2016).  </a:t>
          </a:r>
        </a:p>
      </dgm:t>
    </dgm:pt>
    <dgm:pt modelId="{AECE77B5-418C-46D5-9864-F9826DB1C2C1}" type="parTrans" cxnId="{9CB65EF3-0338-40FD-87F2-B226C0C5DE25}">
      <dgm:prSet/>
      <dgm:spPr/>
      <dgm:t>
        <a:bodyPr/>
        <a:lstStyle/>
        <a:p>
          <a:endParaRPr lang="en-US"/>
        </a:p>
      </dgm:t>
    </dgm:pt>
    <dgm:pt modelId="{2DCDBEF2-0BE2-4A00-B8A2-4034BD3DE286}" type="sibTrans" cxnId="{9CB65EF3-0338-40FD-87F2-B226C0C5DE25}">
      <dgm:prSet/>
      <dgm:spPr/>
      <dgm:t>
        <a:bodyPr/>
        <a:lstStyle/>
        <a:p>
          <a:endParaRPr lang="en-US"/>
        </a:p>
      </dgm:t>
    </dgm:pt>
    <dgm:pt modelId="{2242E82C-9070-4EA7-A50A-E578FC1E5FBC}">
      <dgm:prSet/>
      <dgm:spPr/>
      <dgm:t>
        <a:bodyPr/>
        <a:lstStyle/>
        <a:p>
          <a:r>
            <a:rPr lang="en-US"/>
            <a:t>Monitoring to comply with regulatory obligations</a:t>
          </a:r>
        </a:p>
      </dgm:t>
    </dgm:pt>
    <dgm:pt modelId="{DEC7A8AF-593A-4371-9E88-67352B5B3842}" type="parTrans" cxnId="{591F110B-5CF2-4441-A7D4-D5ED6E13BD99}">
      <dgm:prSet/>
      <dgm:spPr/>
      <dgm:t>
        <a:bodyPr/>
        <a:lstStyle/>
        <a:p>
          <a:endParaRPr lang="en-US"/>
        </a:p>
      </dgm:t>
    </dgm:pt>
    <dgm:pt modelId="{96542948-70D1-4E15-8BE8-30D91321CA0B}" type="sibTrans" cxnId="{591F110B-5CF2-4441-A7D4-D5ED6E13BD99}">
      <dgm:prSet/>
      <dgm:spPr/>
      <dgm:t>
        <a:bodyPr/>
        <a:lstStyle/>
        <a:p>
          <a:endParaRPr lang="en-US"/>
        </a:p>
      </dgm:t>
    </dgm:pt>
    <dgm:pt modelId="{67205D2F-0DE5-444B-81AA-B07A1A8DE179}">
      <dgm:prSet/>
      <dgm:spPr/>
      <dgm:t>
        <a:bodyPr/>
        <a:lstStyle/>
        <a:p>
          <a:r>
            <a:rPr lang="en-US"/>
            <a:t>Ensuring system integrity</a:t>
          </a:r>
        </a:p>
      </dgm:t>
    </dgm:pt>
    <dgm:pt modelId="{87EDB59C-3B8A-4041-9685-7FBB24F4037C}" type="parTrans" cxnId="{146FB352-8FD3-4263-93DF-F1B55C8AF1E6}">
      <dgm:prSet/>
      <dgm:spPr/>
      <dgm:t>
        <a:bodyPr/>
        <a:lstStyle/>
        <a:p>
          <a:endParaRPr lang="en-US"/>
        </a:p>
      </dgm:t>
    </dgm:pt>
    <dgm:pt modelId="{D106C978-E46E-4085-A377-8742E9742277}" type="sibTrans" cxnId="{146FB352-8FD3-4263-93DF-F1B55C8AF1E6}">
      <dgm:prSet/>
      <dgm:spPr/>
      <dgm:t>
        <a:bodyPr/>
        <a:lstStyle/>
        <a:p>
          <a:endParaRPr lang="en-US"/>
        </a:p>
      </dgm:t>
    </dgm:pt>
    <dgm:pt modelId="{13D8A7FB-CE9C-433E-94EB-D3E5D8AB45FD}">
      <dgm:prSet/>
      <dgm:spPr/>
      <dgm:t>
        <a:bodyPr/>
        <a:lstStyle/>
        <a:p>
          <a:r>
            <a:rPr lang="en-US"/>
            <a:t>Preventing or detecting crime</a:t>
          </a:r>
        </a:p>
      </dgm:t>
    </dgm:pt>
    <dgm:pt modelId="{EB774591-ADE3-4E2D-9187-90E616A758BD}" type="parTrans" cxnId="{1A34E7F9-C994-49F6-A708-CC0D78305D90}">
      <dgm:prSet/>
      <dgm:spPr/>
      <dgm:t>
        <a:bodyPr/>
        <a:lstStyle/>
        <a:p>
          <a:endParaRPr lang="en-US"/>
        </a:p>
      </dgm:t>
    </dgm:pt>
    <dgm:pt modelId="{D44C8D0A-208E-45CD-AB06-FBA3C3DEA5EE}" type="sibTrans" cxnId="{1A34E7F9-C994-49F6-A708-CC0D78305D90}">
      <dgm:prSet/>
      <dgm:spPr/>
      <dgm:t>
        <a:bodyPr/>
        <a:lstStyle/>
        <a:p>
          <a:endParaRPr lang="en-US"/>
        </a:p>
      </dgm:t>
    </dgm:pt>
    <dgm:pt modelId="{49148134-0EBD-4827-8903-957AEEE6C81E}">
      <dgm:prSet/>
      <dgm:spPr/>
      <dgm:t>
        <a:bodyPr/>
        <a:lstStyle/>
        <a:p>
          <a:r>
            <a:rPr lang="en-US"/>
            <a:t>Recording business transactions</a:t>
          </a:r>
        </a:p>
      </dgm:t>
    </dgm:pt>
    <dgm:pt modelId="{8BF78C9C-E714-4A58-9D2C-12E8D5E18A2A}" type="parTrans" cxnId="{1F97889F-E602-4C73-A7B4-72B77A3794EB}">
      <dgm:prSet/>
      <dgm:spPr/>
      <dgm:t>
        <a:bodyPr/>
        <a:lstStyle/>
        <a:p>
          <a:endParaRPr lang="en-US"/>
        </a:p>
      </dgm:t>
    </dgm:pt>
    <dgm:pt modelId="{4EBE1CF6-8B92-4219-92E6-D874612376FA}" type="sibTrans" cxnId="{1F97889F-E602-4C73-A7B4-72B77A3794EB}">
      <dgm:prSet/>
      <dgm:spPr/>
      <dgm:t>
        <a:bodyPr/>
        <a:lstStyle/>
        <a:p>
          <a:endParaRPr lang="en-US"/>
        </a:p>
      </dgm:t>
    </dgm:pt>
    <dgm:pt modelId="{7D3BD709-F47A-499F-890F-0013C21491A3}">
      <dgm:prSet/>
      <dgm:spPr/>
      <dgm:t>
        <a:bodyPr/>
        <a:lstStyle/>
        <a:p>
          <a:r>
            <a:rPr lang="en-GB"/>
            <a:t>NB:  All reasonable efforts must be made to inform people that communications might be intercepted  -----</a:t>
          </a:r>
          <a:r>
            <a:rPr lang="en-GB" u="sng"/>
            <a:t>must be advertised</a:t>
          </a:r>
          <a:r>
            <a:rPr lang="en-GB"/>
            <a:t>!</a:t>
          </a:r>
          <a:endParaRPr lang="en-US"/>
        </a:p>
      </dgm:t>
    </dgm:pt>
    <dgm:pt modelId="{A0B98624-E187-4DA2-B99B-169C60683905}" type="parTrans" cxnId="{FD98092C-C87C-46D3-8AD3-5C54B2947133}">
      <dgm:prSet/>
      <dgm:spPr/>
      <dgm:t>
        <a:bodyPr/>
        <a:lstStyle/>
        <a:p>
          <a:endParaRPr lang="en-US"/>
        </a:p>
      </dgm:t>
    </dgm:pt>
    <dgm:pt modelId="{0E79E578-44E8-4586-8B9D-267BF42E28F7}" type="sibTrans" cxnId="{FD98092C-C87C-46D3-8AD3-5C54B2947133}">
      <dgm:prSet/>
      <dgm:spPr/>
      <dgm:t>
        <a:bodyPr/>
        <a:lstStyle/>
        <a:p>
          <a:endParaRPr lang="en-US"/>
        </a:p>
      </dgm:t>
    </dgm:pt>
    <dgm:pt modelId="{25517E26-1F6E-F74F-B7F6-A19AE4D80AD3}" type="pres">
      <dgm:prSet presAssocID="{2E856224-5A8D-4B27-9AF5-3D0FEF80C0E4}" presName="diagram" presStyleCnt="0">
        <dgm:presLayoutVars>
          <dgm:chPref val="1"/>
          <dgm:dir/>
          <dgm:animOne val="branch"/>
          <dgm:animLvl val="lvl"/>
          <dgm:resizeHandles val="exact"/>
        </dgm:presLayoutVars>
      </dgm:prSet>
      <dgm:spPr/>
    </dgm:pt>
    <dgm:pt modelId="{8D901439-FBF7-D741-B936-4F245745C86B}" type="pres">
      <dgm:prSet presAssocID="{FD2AD5E2-6E6F-4098-9FBC-C6EBE7EA5A11}" presName="root1" presStyleCnt="0"/>
      <dgm:spPr/>
    </dgm:pt>
    <dgm:pt modelId="{81C52A6D-85F6-644D-BCE4-784A3951EB87}" type="pres">
      <dgm:prSet presAssocID="{FD2AD5E2-6E6F-4098-9FBC-C6EBE7EA5A11}" presName="LevelOneTextNode" presStyleLbl="node0" presStyleIdx="0" presStyleCnt="2">
        <dgm:presLayoutVars>
          <dgm:chPref val="3"/>
        </dgm:presLayoutVars>
      </dgm:prSet>
      <dgm:spPr/>
    </dgm:pt>
    <dgm:pt modelId="{7E9974D4-A501-BD4F-BDBF-7BD0711813CE}" type="pres">
      <dgm:prSet presAssocID="{FD2AD5E2-6E6F-4098-9FBC-C6EBE7EA5A11}" presName="level2hierChild" presStyleCnt="0"/>
      <dgm:spPr/>
    </dgm:pt>
    <dgm:pt modelId="{10A3761B-FF38-9F4C-BDE9-1A1C4402543B}" type="pres">
      <dgm:prSet presAssocID="{0844E79F-DF43-47AC-9B9F-EE6B793C90C8}" presName="root1" presStyleCnt="0"/>
      <dgm:spPr/>
    </dgm:pt>
    <dgm:pt modelId="{793981F1-3168-8541-AF5C-3BB56520242C}" type="pres">
      <dgm:prSet presAssocID="{0844E79F-DF43-47AC-9B9F-EE6B793C90C8}" presName="LevelOneTextNode" presStyleLbl="node0" presStyleIdx="1" presStyleCnt="2">
        <dgm:presLayoutVars>
          <dgm:chPref val="3"/>
        </dgm:presLayoutVars>
      </dgm:prSet>
      <dgm:spPr/>
    </dgm:pt>
    <dgm:pt modelId="{5159217E-38CA-A34A-AA28-61842559DECA}" type="pres">
      <dgm:prSet presAssocID="{0844E79F-DF43-47AC-9B9F-EE6B793C90C8}" presName="level2hierChild" presStyleCnt="0"/>
      <dgm:spPr/>
    </dgm:pt>
    <dgm:pt modelId="{DB2AF8AC-A21D-8048-AA8F-6BDBF436EDAB}" type="pres">
      <dgm:prSet presAssocID="{DEC7A8AF-593A-4371-9E88-67352B5B3842}" presName="conn2-1" presStyleLbl="parChTrans1D2" presStyleIdx="0" presStyleCnt="5"/>
      <dgm:spPr/>
    </dgm:pt>
    <dgm:pt modelId="{3E53AF36-1AFA-DF44-86CA-6FB3061F1A5F}" type="pres">
      <dgm:prSet presAssocID="{DEC7A8AF-593A-4371-9E88-67352B5B3842}" presName="connTx" presStyleLbl="parChTrans1D2" presStyleIdx="0" presStyleCnt="5"/>
      <dgm:spPr/>
    </dgm:pt>
    <dgm:pt modelId="{0B83F43B-2EB1-8F4E-A2A4-5EE3E845372C}" type="pres">
      <dgm:prSet presAssocID="{2242E82C-9070-4EA7-A50A-E578FC1E5FBC}" presName="root2" presStyleCnt="0"/>
      <dgm:spPr/>
    </dgm:pt>
    <dgm:pt modelId="{B97E33FB-A199-2546-BE28-D4B13530DF95}" type="pres">
      <dgm:prSet presAssocID="{2242E82C-9070-4EA7-A50A-E578FC1E5FBC}" presName="LevelTwoTextNode" presStyleLbl="node2" presStyleIdx="0" presStyleCnt="5">
        <dgm:presLayoutVars>
          <dgm:chPref val="3"/>
        </dgm:presLayoutVars>
      </dgm:prSet>
      <dgm:spPr/>
    </dgm:pt>
    <dgm:pt modelId="{9D881E04-D9C3-4041-AA01-A5654CB66CCB}" type="pres">
      <dgm:prSet presAssocID="{2242E82C-9070-4EA7-A50A-E578FC1E5FBC}" presName="level3hierChild" presStyleCnt="0"/>
      <dgm:spPr/>
    </dgm:pt>
    <dgm:pt modelId="{720EB57E-768E-6B49-8516-4125616C9691}" type="pres">
      <dgm:prSet presAssocID="{87EDB59C-3B8A-4041-9685-7FBB24F4037C}" presName="conn2-1" presStyleLbl="parChTrans1D2" presStyleIdx="1" presStyleCnt="5"/>
      <dgm:spPr/>
    </dgm:pt>
    <dgm:pt modelId="{304F1326-C59B-0D4A-866E-208F0309EC9F}" type="pres">
      <dgm:prSet presAssocID="{87EDB59C-3B8A-4041-9685-7FBB24F4037C}" presName="connTx" presStyleLbl="parChTrans1D2" presStyleIdx="1" presStyleCnt="5"/>
      <dgm:spPr/>
    </dgm:pt>
    <dgm:pt modelId="{6ABB71FC-ED65-A244-AD61-72D88D235FBF}" type="pres">
      <dgm:prSet presAssocID="{67205D2F-0DE5-444B-81AA-B07A1A8DE179}" presName="root2" presStyleCnt="0"/>
      <dgm:spPr/>
    </dgm:pt>
    <dgm:pt modelId="{3E2D21B9-0646-C140-9EFF-49BDF62269FD}" type="pres">
      <dgm:prSet presAssocID="{67205D2F-0DE5-444B-81AA-B07A1A8DE179}" presName="LevelTwoTextNode" presStyleLbl="node2" presStyleIdx="1" presStyleCnt="5">
        <dgm:presLayoutVars>
          <dgm:chPref val="3"/>
        </dgm:presLayoutVars>
      </dgm:prSet>
      <dgm:spPr/>
    </dgm:pt>
    <dgm:pt modelId="{D90CABEE-C091-9747-A99F-DD63B17766EE}" type="pres">
      <dgm:prSet presAssocID="{67205D2F-0DE5-444B-81AA-B07A1A8DE179}" presName="level3hierChild" presStyleCnt="0"/>
      <dgm:spPr/>
    </dgm:pt>
    <dgm:pt modelId="{B577FAA6-18CA-6A42-A0D0-C5E8D972EACE}" type="pres">
      <dgm:prSet presAssocID="{EB774591-ADE3-4E2D-9187-90E616A758BD}" presName="conn2-1" presStyleLbl="parChTrans1D2" presStyleIdx="2" presStyleCnt="5"/>
      <dgm:spPr/>
    </dgm:pt>
    <dgm:pt modelId="{B968504A-3192-7D44-9F52-D539A848C48F}" type="pres">
      <dgm:prSet presAssocID="{EB774591-ADE3-4E2D-9187-90E616A758BD}" presName="connTx" presStyleLbl="parChTrans1D2" presStyleIdx="2" presStyleCnt="5"/>
      <dgm:spPr/>
    </dgm:pt>
    <dgm:pt modelId="{B4ABA592-ACD3-FC4C-B3AE-DEB9EA37E76C}" type="pres">
      <dgm:prSet presAssocID="{13D8A7FB-CE9C-433E-94EB-D3E5D8AB45FD}" presName="root2" presStyleCnt="0"/>
      <dgm:spPr/>
    </dgm:pt>
    <dgm:pt modelId="{01696150-3ECE-844E-BE20-F04B42CE89A3}" type="pres">
      <dgm:prSet presAssocID="{13D8A7FB-CE9C-433E-94EB-D3E5D8AB45FD}" presName="LevelTwoTextNode" presStyleLbl="node2" presStyleIdx="2" presStyleCnt="5">
        <dgm:presLayoutVars>
          <dgm:chPref val="3"/>
        </dgm:presLayoutVars>
      </dgm:prSet>
      <dgm:spPr/>
    </dgm:pt>
    <dgm:pt modelId="{9E1CEEFF-ECCA-0843-8229-EEDB4AE535C2}" type="pres">
      <dgm:prSet presAssocID="{13D8A7FB-CE9C-433E-94EB-D3E5D8AB45FD}" presName="level3hierChild" presStyleCnt="0"/>
      <dgm:spPr/>
    </dgm:pt>
    <dgm:pt modelId="{20BBAA6D-0978-4C49-B0DA-F01AAB53F19A}" type="pres">
      <dgm:prSet presAssocID="{8BF78C9C-E714-4A58-9D2C-12E8D5E18A2A}" presName="conn2-1" presStyleLbl="parChTrans1D2" presStyleIdx="3" presStyleCnt="5"/>
      <dgm:spPr/>
    </dgm:pt>
    <dgm:pt modelId="{C44C6C96-D1D2-874E-A63A-79BD706428E9}" type="pres">
      <dgm:prSet presAssocID="{8BF78C9C-E714-4A58-9D2C-12E8D5E18A2A}" presName="connTx" presStyleLbl="parChTrans1D2" presStyleIdx="3" presStyleCnt="5"/>
      <dgm:spPr/>
    </dgm:pt>
    <dgm:pt modelId="{22783FD8-A3CC-894D-A5A4-76AFD3F02D36}" type="pres">
      <dgm:prSet presAssocID="{49148134-0EBD-4827-8903-957AEEE6C81E}" presName="root2" presStyleCnt="0"/>
      <dgm:spPr/>
    </dgm:pt>
    <dgm:pt modelId="{B1E0DB61-8E06-4D4D-B919-414E9994F310}" type="pres">
      <dgm:prSet presAssocID="{49148134-0EBD-4827-8903-957AEEE6C81E}" presName="LevelTwoTextNode" presStyleLbl="node2" presStyleIdx="3" presStyleCnt="5">
        <dgm:presLayoutVars>
          <dgm:chPref val="3"/>
        </dgm:presLayoutVars>
      </dgm:prSet>
      <dgm:spPr/>
    </dgm:pt>
    <dgm:pt modelId="{04FCB334-FA49-314D-A192-AD5B4D638E74}" type="pres">
      <dgm:prSet presAssocID="{49148134-0EBD-4827-8903-957AEEE6C81E}" presName="level3hierChild" presStyleCnt="0"/>
      <dgm:spPr/>
    </dgm:pt>
    <dgm:pt modelId="{558FEF34-6D06-014C-8DC4-792FC10872B5}" type="pres">
      <dgm:prSet presAssocID="{A0B98624-E187-4DA2-B99B-169C60683905}" presName="conn2-1" presStyleLbl="parChTrans1D2" presStyleIdx="4" presStyleCnt="5"/>
      <dgm:spPr/>
    </dgm:pt>
    <dgm:pt modelId="{4AFE0B27-5B57-C549-AA5D-334299040C29}" type="pres">
      <dgm:prSet presAssocID="{A0B98624-E187-4DA2-B99B-169C60683905}" presName="connTx" presStyleLbl="parChTrans1D2" presStyleIdx="4" presStyleCnt="5"/>
      <dgm:spPr/>
    </dgm:pt>
    <dgm:pt modelId="{0AB4403F-E55F-5949-A0B8-76756DB83FED}" type="pres">
      <dgm:prSet presAssocID="{7D3BD709-F47A-499F-890F-0013C21491A3}" presName="root2" presStyleCnt="0"/>
      <dgm:spPr/>
    </dgm:pt>
    <dgm:pt modelId="{9EDA2A16-A789-DA4B-8396-C66E9C88AFFF}" type="pres">
      <dgm:prSet presAssocID="{7D3BD709-F47A-499F-890F-0013C21491A3}" presName="LevelTwoTextNode" presStyleLbl="node2" presStyleIdx="4" presStyleCnt="5">
        <dgm:presLayoutVars>
          <dgm:chPref val="3"/>
        </dgm:presLayoutVars>
      </dgm:prSet>
      <dgm:spPr/>
    </dgm:pt>
    <dgm:pt modelId="{D5D53324-1757-804D-BB6F-02BC502AF560}" type="pres">
      <dgm:prSet presAssocID="{7D3BD709-F47A-499F-890F-0013C21491A3}" presName="level3hierChild" presStyleCnt="0"/>
      <dgm:spPr/>
    </dgm:pt>
  </dgm:ptLst>
  <dgm:cxnLst>
    <dgm:cxn modelId="{C4678605-A46F-AE40-A550-E438F31B0860}" type="presOf" srcId="{DEC7A8AF-593A-4371-9E88-67352B5B3842}" destId="{3E53AF36-1AFA-DF44-86CA-6FB3061F1A5F}" srcOrd="1" destOrd="0" presId="urn:microsoft.com/office/officeart/2005/8/layout/hierarchy2"/>
    <dgm:cxn modelId="{591F110B-5CF2-4441-A7D4-D5ED6E13BD99}" srcId="{0844E79F-DF43-47AC-9B9F-EE6B793C90C8}" destId="{2242E82C-9070-4EA7-A50A-E578FC1E5FBC}" srcOrd="0" destOrd="0" parTransId="{DEC7A8AF-593A-4371-9E88-67352B5B3842}" sibTransId="{96542948-70D1-4E15-8BE8-30D91321CA0B}"/>
    <dgm:cxn modelId="{5292F714-4BC6-B248-AB93-B23A62B68DC6}" type="presOf" srcId="{87EDB59C-3B8A-4041-9685-7FBB24F4037C}" destId="{720EB57E-768E-6B49-8516-4125616C9691}" srcOrd="0" destOrd="0" presId="urn:microsoft.com/office/officeart/2005/8/layout/hierarchy2"/>
    <dgm:cxn modelId="{FD98092C-C87C-46D3-8AD3-5C54B2947133}" srcId="{0844E79F-DF43-47AC-9B9F-EE6B793C90C8}" destId="{7D3BD709-F47A-499F-890F-0013C21491A3}" srcOrd="4" destOrd="0" parTransId="{A0B98624-E187-4DA2-B99B-169C60683905}" sibTransId="{0E79E578-44E8-4586-8B9D-267BF42E28F7}"/>
    <dgm:cxn modelId="{12A6B838-2204-4E49-90E9-05B300E93F1B}" type="presOf" srcId="{87EDB59C-3B8A-4041-9685-7FBB24F4037C}" destId="{304F1326-C59B-0D4A-866E-208F0309EC9F}" srcOrd="1" destOrd="0" presId="urn:microsoft.com/office/officeart/2005/8/layout/hierarchy2"/>
    <dgm:cxn modelId="{D5D3013A-3215-C841-A758-36E8C5A596BE}" type="presOf" srcId="{DEC7A8AF-593A-4371-9E88-67352B5B3842}" destId="{DB2AF8AC-A21D-8048-AA8F-6BDBF436EDAB}" srcOrd="0" destOrd="0" presId="urn:microsoft.com/office/officeart/2005/8/layout/hierarchy2"/>
    <dgm:cxn modelId="{8CEB6C3E-DE7D-4839-A3AA-242FB734AD79}" srcId="{2E856224-5A8D-4B27-9AF5-3D0FEF80C0E4}" destId="{FD2AD5E2-6E6F-4098-9FBC-C6EBE7EA5A11}" srcOrd="0" destOrd="0" parTransId="{AAF2FEED-503D-428A-A755-D9977BF3C20C}" sibTransId="{1C798700-A599-4420-8782-ABCACB009202}"/>
    <dgm:cxn modelId="{8EA7D03E-3D89-5145-A7E8-66ACAEF515B0}" type="presOf" srcId="{FD2AD5E2-6E6F-4098-9FBC-C6EBE7EA5A11}" destId="{81C52A6D-85F6-644D-BCE4-784A3951EB87}" srcOrd="0" destOrd="0" presId="urn:microsoft.com/office/officeart/2005/8/layout/hierarchy2"/>
    <dgm:cxn modelId="{146FB352-8FD3-4263-93DF-F1B55C8AF1E6}" srcId="{0844E79F-DF43-47AC-9B9F-EE6B793C90C8}" destId="{67205D2F-0DE5-444B-81AA-B07A1A8DE179}" srcOrd="1" destOrd="0" parTransId="{87EDB59C-3B8A-4041-9685-7FBB24F4037C}" sibTransId="{D106C978-E46E-4085-A377-8742E9742277}"/>
    <dgm:cxn modelId="{5611D25A-3A5A-ED40-977E-F199AA66BD0F}" type="presOf" srcId="{A0B98624-E187-4DA2-B99B-169C60683905}" destId="{4AFE0B27-5B57-C549-AA5D-334299040C29}" srcOrd="1" destOrd="0" presId="urn:microsoft.com/office/officeart/2005/8/layout/hierarchy2"/>
    <dgm:cxn modelId="{475F8686-8ABF-E243-8230-C8807D20F65A}" type="presOf" srcId="{67205D2F-0DE5-444B-81AA-B07A1A8DE179}" destId="{3E2D21B9-0646-C140-9EFF-49BDF62269FD}" srcOrd="0" destOrd="0" presId="urn:microsoft.com/office/officeart/2005/8/layout/hierarchy2"/>
    <dgm:cxn modelId="{6F66E98C-7390-594C-B5FD-6A9EE334CFB0}" type="presOf" srcId="{EB774591-ADE3-4E2D-9187-90E616A758BD}" destId="{B577FAA6-18CA-6A42-A0D0-C5E8D972EACE}" srcOrd="0" destOrd="0" presId="urn:microsoft.com/office/officeart/2005/8/layout/hierarchy2"/>
    <dgm:cxn modelId="{C8B58090-B08B-C246-A711-14B633DE6445}" type="presOf" srcId="{A0B98624-E187-4DA2-B99B-169C60683905}" destId="{558FEF34-6D06-014C-8DC4-792FC10872B5}" srcOrd="0" destOrd="0" presId="urn:microsoft.com/office/officeart/2005/8/layout/hierarchy2"/>
    <dgm:cxn modelId="{A42C1198-3C06-7745-9BF6-E9BA643C9859}" type="presOf" srcId="{49148134-0EBD-4827-8903-957AEEE6C81E}" destId="{B1E0DB61-8E06-4D4D-B919-414E9994F310}" srcOrd="0" destOrd="0" presId="urn:microsoft.com/office/officeart/2005/8/layout/hierarchy2"/>
    <dgm:cxn modelId="{1F97889F-E602-4C73-A7B4-72B77A3794EB}" srcId="{0844E79F-DF43-47AC-9B9F-EE6B793C90C8}" destId="{49148134-0EBD-4827-8903-957AEEE6C81E}" srcOrd="3" destOrd="0" parTransId="{8BF78C9C-E714-4A58-9D2C-12E8D5E18A2A}" sibTransId="{4EBE1CF6-8B92-4219-92E6-D874612376FA}"/>
    <dgm:cxn modelId="{865864C6-F24B-2F42-A538-E0A8423A998A}" type="presOf" srcId="{EB774591-ADE3-4E2D-9187-90E616A758BD}" destId="{B968504A-3192-7D44-9F52-D539A848C48F}" srcOrd="1" destOrd="0" presId="urn:microsoft.com/office/officeart/2005/8/layout/hierarchy2"/>
    <dgm:cxn modelId="{28FB8CCE-4993-7149-A433-E4575A1C09EF}" type="presOf" srcId="{2E856224-5A8D-4B27-9AF5-3D0FEF80C0E4}" destId="{25517E26-1F6E-F74F-B7F6-A19AE4D80AD3}" srcOrd="0" destOrd="0" presId="urn:microsoft.com/office/officeart/2005/8/layout/hierarchy2"/>
    <dgm:cxn modelId="{9999A1D2-03B4-5540-8EF1-8516838DA065}" type="presOf" srcId="{7D3BD709-F47A-499F-890F-0013C21491A3}" destId="{9EDA2A16-A789-DA4B-8396-C66E9C88AFFF}" srcOrd="0" destOrd="0" presId="urn:microsoft.com/office/officeart/2005/8/layout/hierarchy2"/>
    <dgm:cxn modelId="{B12F46D8-D683-D34C-A5E3-868C2942817A}" type="presOf" srcId="{8BF78C9C-E714-4A58-9D2C-12E8D5E18A2A}" destId="{20BBAA6D-0978-4C49-B0DA-F01AAB53F19A}" srcOrd="0" destOrd="0" presId="urn:microsoft.com/office/officeart/2005/8/layout/hierarchy2"/>
    <dgm:cxn modelId="{2B1115DE-EF2F-3740-82EE-8C39B35113CC}" type="presOf" srcId="{2242E82C-9070-4EA7-A50A-E578FC1E5FBC}" destId="{B97E33FB-A199-2546-BE28-D4B13530DF95}" srcOrd="0" destOrd="0" presId="urn:microsoft.com/office/officeart/2005/8/layout/hierarchy2"/>
    <dgm:cxn modelId="{297DC4E2-5060-0543-9C24-E297292687D2}" type="presOf" srcId="{8BF78C9C-E714-4A58-9D2C-12E8D5E18A2A}" destId="{C44C6C96-D1D2-874E-A63A-79BD706428E9}" srcOrd="1" destOrd="0" presId="urn:microsoft.com/office/officeart/2005/8/layout/hierarchy2"/>
    <dgm:cxn modelId="{885BECE4-C7CE-894F-AB60-815FA7D2C9FA}" type="presOf" srcId="{0844E79F-DF43-47AC-9B9F-EE6B793C90C8}" destId="{793981F1-3168-8541-AF5C-3BB56520242C}" srcOrd="0" destOrd="0" presId="urn:microsoft.com/office/officeart/2005/8/layout/hierarchy2"/>
    <dgm:cxn modelId="{2F7AA5EE-85B8-714B-BFF6-FEFDBFFF5FB9}" type="presOf" srcId="{13D8A7FB-CE9C-433E-94EB-D3E5D8AB45FD}" destId="{01696150-3ECE-844E-BE20-F04B42CE89A3}" srcOrd="0" destOrd="0" presId="urn:microsoft.com/office/officeart/2005/8/layout/hierarchy2"/>
    <dgm:cxn modelId="{9CB65EF3-0338-40FD-87F2-B226C0C5DE25}" srcId="{2E856224-5A8D-4B27-9AF5-3D0FEF80C0E4}" destId="{0844E79F-DF43-47AC-9B9F-EE6B793C90C8}" srcOrd="1" destOrd="0" parTransId="{AECE77B5-418C-46D5-9864-F9826DB1C2C1}" sibTransId="{2DCDBEF2-0BE2-4A00-B8A2-4034BD3DE286}"/>
    <dgm:cxn modelId="{1A34E7F9-C994-49F6-A708-CC0D78305D90}" srcId="{0844E79F-DF43-47AC-9B9F-EE6B793C90C8}" destId="{13D8A7FB-CE9C-433E-94EB-D3E5D8AB45FD}" srcOrd="2" destOrd="0" parTransId="{EB774591-ADE3-4E2D-9187-90E616A758BD}" sibTransId="{D44C8D0A-208E-45CD-AB06-FBA3C3DEA5EE}"/>
    <dgm:cxn modelId="{EB6224F8-0D02-D942-B918-6E2446EF7EB6}" type="presParOf" srcId="{25517E26-1F6E-F74F-B7F6-A19AE4D80AD3}" destId="{8D901439-FBF7-D741-B936-4F245745C86B}" srcOrd="0" destOrd="0" presId="urn:microsoft.com/office/officeart/2005/8/layout/hierarchy2"/>
    <dgm:cxn modelId="{1353763C-5F1F-AC41-93BA-B971D9B2EF20}" type="presParOf" srcId="{8D901439-FBF7-D741-B936-4F245745C86B}" destId="{81C52A6D-85F6-644D-BCE4-784A3951EB87}" srcOrd="0" destOrd="0" presId="urn:microsoft.com/office/officeart/2005/8/layout/hierarchy2"/>
    <dgm:cxn modelId="{691D6746-CE4B-6241-88CC-6779322E7773}" type="presParOf" srcId="{8D901439-FBF7-D741-B936-4F245745C86B}" destId="{7E9974D4-A501-BD4F-BDBF-7BD0711813CE}" srcOrd="1" destOrd="0" presId="urn:microsoft.com/office/officeart/2005/8/layout/hierarchy2"/>
    <dgm:cxn modelId="{4CC9F7AE-BDE1-5A45-927E-CF383111CECF}" type="presParOf" srcId="{25517E26-1F6E-F74F-B7F6-A19AE4D80AD3}" destId="{10A3761B-FF38-9F4C-BDE9-1A1C4402543B}" srcOrd="1" destOrd="0" presId="urn:microsoft.com/office/officeart/2005/8/layout/hierarchy2"/>
    <dgm:cxn modelId="{F959B8F5-7033-724A-806A-574941C1B4DA}" type="presParOf" srcId="{10A3761B-FF38-9F4C-BDE9-1A1C4402543B}" destId="{793981F1-3168-8541-AF5C-3BB56520242C}" srcOrd="0" destOrd="0" presId="urn:microsoft.com/office/officeart/2005/8/layout/hierarchy2"/>
    <dgm:cxn modelId="{5EDF1970-5136-C443-96A8-8A804E97BEBB}" type="presParOf" srcId="{10A3761B-FF38-9F4C-BDE9-1A1C4402543B}" destId="{5159217E-38CA-A34A-AA28-61842559DECA}" srcOrd="1" destOrd="0" presId="urn:microsoft.com/office/officeart/2005/8/layout/hierarchy2"/>
    <dgm:cxn modelId="{CAEBF631-4E8F-1C45-B89D-02072A404122}" type="presParOf" srcId="{5159217E-38CA-A34A-AA28-61842559DECA}" destId="{DB2AF8AC-A21D-8048-AA8F-6BDBF436EDAB}" srcOrd="0" destOrd="0" presId="urn:microsoft.com/office/officeart/2005/8/layout/hierarchy2"/>
    <dgm:cxn modelId="{11706AAD-CCF7-D44F-A679-9F71D5BB275F}" type="presParOf" srcId="{DB2AF8AC-A21D-8048-AA8F-6BDBF436EDAB}" destId="{3E53AF36-1AFA-DF44-86CA-6FB3061F1A5F}" srcOrd="0" destOrd="0" presId="urn:microsoft.com/office/officeart/2005/8/layout/hierarchy2"/>
    <dgm:cxn modelId="{5D6975FD-589B-CB4F-8976-DECEDCE93BCA}" type="presParOf" srcId="{5159217E-38CA-A34A-AA28-61842559DECA}" destId="{0B83F43B-2EB1-8F4E-A2A4-5EE3E845372C}" srcOrd="1" destOrd="0" presId="urn:microsoft.com/office/officeart/2005/8/layout/hierarchy2"/>
    <dgm:cxn modelId="{81FB4AE3-B920-6149-BC99-F168798ABF4C}" type="presParOf" srcId="{0B83F43B-2EB1-8F4E-A2A4-5EE3E845372C}" destId="{B97E33FB-A199-2546-BE28-D4B13530DF95}" srcOrd="0" destOrd="0" presId="urn:microsoft.com/office/officeart/2005/8/layout/hierarchy2"/>
    <dgm:cxn modelId="{608763CB-58B3-DC4C-915D-DE55DC8C44A4}" type="presParOf" srcId="{0B83F43B-2EB1-8F4E-A2A4-5EE3E845372C}" destId="{9D881E04-D9C3-4041-AA01-A5654CB66CCB}" srcOrd="1" destOrd="0" presId="urn:microsoft.com/office/officeart/2005/8/layout/hierarchy2"/>
    <dgm:cxn modelId="{356CE6B9-BB1B-5041-B88E-94D813D491AA}" type="presParOf" srcId="{5159217E-38CA-A34A-AA28-61842559DECA}" destId="{720EB57E-768E-6B49-8516-4125616C9691}" srcOrd="2" destOrd="0" presId="urn:microsoft.com/office/officeart/2005/8/layout/hierarchy2"/>
    <dgm:cxn modelId="{A8568642-5A43-8047-8427-2B1778681023}" type="presParOf" srcId="{720EB57E-768E-6B49-8516-4125616C9691}" destId="{304F1326-C59B-0D4A-866E-208F0309EC9F}" srcOrd="0" destOrd="0" presId="urn:microsoft.com/office/officeart/2005/8/layout/hierarchy2"/>
    <dgm:cxn modelId="{53D1315E-49D9-224D-A12E-F4F6E9629DFC}" type="presParOf" srcId="{5159217E-38CA-A34A-AA28-61842559DECA}" destId="{6ABB71FC-ED65-A244-AD61-72D88D235FBF}" srcOrd="3" destOrd="0" presId="urn:microsoft.com/office/officeart/2005/8/layout/hierarchy2"/>
    <dgm:cxn modelId="{ECCA80FF-4926-B445-BC2B-554214D61D6D}" type="presParOf" srcId="{6ABB71FC-ED65-A244-AD61-72D88D235FBF}" destId="{3E2D21B9-0646-C140-9EFF-49BDF62269FD}" srcOrd="0" destOrd="0" presId="urn:microsoft.com/office/officeart/2005/8/layout/hierarchy2"/>
    <dgm:cxn modelId="{539090AC-D851-564D-A8B4-AD92DB0CC3D5}" type="presParOf" srcId="{6ABB71FC-ED65-A244-AD61-72D88D235FBF}" destId="{D90CABEE-C091-9747-A99F-DD63B17766EE}" srcOrd="1" destOrd="0" presId="urn:microsoft.com/office/officeart/2005/8/layout/hierarchy2"/>
    <dgm:cxn modelId="{3D229DEA-B809-C840-90FB-D09D530A364D}" type="presParOf" srcId="{5159217E-38CA-A34A-AA28-61842559DECA}" destId="{B577FAA6-18CA-6A42-A0D0-C5E8D972EACE}" srcOrd="4" destOrd="0" presId="urn:microsoft.com/office/officeart/2005/8/layout/hierarchy2"/>
    <dgm:cxn modelId="{518C56FF-033E-9448-B19D-4CC065028526}" type="presParOf" srcId="{B577FAA6-18CA-6A42-A0D0-C5E8D972EACE}" destId="{B968504A-3192-7D44-9F52-D539A848C48F}" srcOrd="0" destOrd="0" presId="urn:microsoft.com/office/officeart/2005/8/layout/hierarchy2"/>
    <dgm:cxn modelId="{C4B34CB6-13D8-1F42-9419-FE55499D58E9}" type="presParOf" srcId="{5159217E-38CA-A34A-AA28-61842559DECA}" destId="{B4ABA592-ACD3-FC4C-B3AE-DEB9EA37E76C}" srcOrd="5" destOrd="0" presId="urn:microsoft.com/office/officeart/2005/8/layout/hierarchy2"/>
    <dgm:cxn modelId="{BFB24A9C-BA38-E94D-9020-D6BAF0CCDED5}" type="presParOf" srcId="{B4ABA592-ACD3-FC4C-B3AE-DEB9EA37E76C}" destId="{01696150-3ECE-844E-BE20-F04B42CE89A3}" srcOrd="0" destOrd="0" presId="urn:microsoft.com/office/officeart/2005/8/layout/hierarchy2"/>
    <dgm:cxn modelId="{736BCFB9-16CD-DC45-B922-8AC9DCE9DCE5}" type="presParOf" srcId="{B4ABA592-ACD3-FC4C-B3AE-DEB9EA37E76C}" destId="{9E1CEEFF-ECCA-0843-8229-EEDB4AE535C2}" srcOrd="1" destOrd="0" presId="urn:microsoft.com/office/officeart/2005/8/layout/hierarchy2"/>
    <dgm:cxn modelId="{F37F3474-89D5-634F-9258-0B6F1C92535A}" type="presParOf" srcId="{5159217E-38CA-A34A-AA28-61842559DECA}" destId="{20BBAA6D-0978-4C49-B0DA-F01AAB53F19A}" srcOrd="6" destOrd="0" presId="urn:microsoft.com/office/officeart/2005/8/layout/hierarchy2"/>
    <dgm:cxn modelId="{5EF8E767-C37C-E84E-8DD3-2652D97AB869}" type="presParOf" srcId="{20BBAA6D-0978-4C49-B0DA-F01AAB53F19A}" destId="{C44C6C96-D1D2-874E-A63A-79BD706428E9}" srcOrd="0" destOrd="0" presId="urn:microsoft.com/office/officeart/2005/8/layout/hierarchy2"/>
    <dgm:cxn modelId="{E37EAB1B-BB23-2D40-B180-D566C3BAFCBD}" type="presParOf" srcId="{5159217E-38CA-A34A-AA28-61842559DECA}" destId="{22783FD8-A3CC-894D-A5A4-76AFD3F02D36}" srcOrd="7" destOrd="0" presId="urn:microsoft.com/office/officeart/2005/8/layout/hierarchy2"/>
    <dgm:cxn modelId="{1BFFC4FB-9C92-A044-9E87-D83FD2464A9F}" type="presParOf" srcId="{22783FD8-A3CC-894D-A5A4-76AFD3F02D36}" destId="{B1E0DB61-8E06-4D4D-B919-414E9994F310}" srcOrd="0" destOrd="0" presId="urn:microsoft.com/office/officeart/2005/8/layout/hierarchy2"/>
    <dgm:cxn modelId="{FFC59F18-2417-DF48-AF74-C56A154428FB}" type="presParOf" srcId="{22783FD8-A3CC-894D-A5A4-76AFD3F02D36}" destId="{04FCB334-FA49-314D-A192-AD5B4D638E74}" srcOrd="1" destOrd="0" presId="urn:microsoft.com/office/officeart/2005/8/layout/hierarchy2"/>
    <dgm:cxn modelId="{09C97407-532D-ED47-902E-0806BA1AD1AF}" type="presParOf" srcId="{5159217E-38CA-A34A-AA28-61842559DECA}" destId="{558FEF34-6D06-014C-8DC4-792FC10872B5}" srcOrd="8" destOrd="0" presId="urn:microsoft.com/office/officeart/2005/8/layout/hierarchy2"/>
    <dgm:cxn modelId="{45CC386F-DE56-8745-A9D8-B8F2306C5C43}" type="presParOf" srcId="{558FEF34-6D06-014C-8DC4-792FC10872B5}" destId="{4AFE0B27-5B57-C549-AA5D-334299040C29}" srcOrd="0" destOrd="0" presId="urn:microsoft.com/office/officeart/2005/8/layout/hierarchy2"/>
    <dgm:cxn modelId="{A2F19085-6F76-9C49-BBFA-6DA7E226A43E}" type="presParOf" srcId="{5159217E-38CA-A34A-AA28-61842559DECA}" destId="{0AB4403F-E55F-5949-A0B8-76756DB83FED}" srcOrd="9" destOrd="0" presId="urn:microsoft.com/office/officeart/2005/8/layout/hierarchy2"/>
    <dgm:cxn modelId="{F3DBEE06-D33B-6042-B6DA-B945B412CE47}" type="presParOf" srcId="{0AB4403F-E55F-5949-A0B8-76756DB83FED}" destId="{9EDA2A16-A789-DA4B-8396-C66E9C88AFFF}" srcOrd="0" destOrd="0" presId="urn:microsoft.com/office/officeart/2005/8/layout/hierarchy2"/>
    <dgm:cxn modelId="{A73DDA82-C359-284B-B8C3-6A9405C0F867}" type="presParOf" srcId="{0AB4403F-E55F-5949-A0B8-76756DB83FED}" destId="{D5D53324-1757-804D-BB6F-02BC502AF560}"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9C1E305-25F6-4C40-AFB2-50B4EC0DB168}" type="doc">
      <dgm:prSet loTypeId="urn:microsoft.com/office/officeart/2016/7/layout/RepeatingBendingProcessNew" loCatId="process" qsTypeId="urn:microsoft.com/office/officeart/2005/8/quickstyle/simple2" qsCatId="simple" csTypeId="urn:microsoft.com/office/officeart/2005/8/colors/accent3_2" csCatId="accent3" phldr="1"/>
      <dgm:spPr/>
      <dgm:t>
        <a:bodyPr/>
        <a:lstStyle/>
        <a:p>
          <a:endParaRPr lang="en-US"/>
        </a:p>
      </dgm:t>
    </dgm:pt>
    <dgm:pt modelId="{57877772-58BA-4041-8B83-92E4A8D15480}">
      <dgm:prSet/>
      <dgm:spPr/>
      <dgm:t>
        <a:bodyPr/>
        <a:lstStyle/>
        <a:p>
          <a:r>
            <a:rPr lang="en-GB"/>
            <a:t>Article 8 is a qualified right to respect for an individuals’ private and family life, home and correspondence.</a:t>
          </a:r>
          <a:endParaRPr lang="en-US"/>
        </a:p>
      </dgm:t>
    </dgm:pt>
    <dgm:pt modelId="{85A3E8C8-1769-42C5-A207-588340C29881}" type="parTrans" cxnId="{D5B08BD0-D87A-4A12-8D7A-B33171D70183}">
      <dgm:prSet/>
      <dgm:spPr/>
      <dgm:t>
        <a:bodyPr/>
        <a:lstStyle/>
        <a:p>
          <a:endParaRPr lang="en-US"/>
        </a:p>
      </dgm:t>
    </dgm:pt>
    <dgm:pt modelId="{FE6E9D68-13CD-437A-9B06-9EF23EDD4C38}" type="sibTrans" cxnId="{D5B08BD0-D87A-4A12-8D7A-B33171D70183}">
      <dgm:prSet/>
      <dgm:spPr/>
      <dgm:t>
        <a:bodyPr/>
        <a:lstStyle/>
        <a:p>
          <a:endParaRPr lang="en-US"/>
        </a:p>
      </dgm:t>
    </dgm:pt>
    <dgm:pt modelId="{FAAA5C2C-F1B8-4015-BFAF-5F3DC372C26A}">
      <dgm:prSet/>
      <dgm:spPr/>
      <dgm:t>
        <a:bodyPr/>
        <a:lstStyle/>
        <a:p>
          <a:r>
            <a:rPr lang="en-GB"/>
            <a:t>Applicable to public authorities- this includes Hybrid Authorities, Courts &amp; Employment Tribunals</a:t>
          </a:r>
          <a:endParaRPr lang="en-US"/>
        </a:p>
      </dgm:t>
    </dgm:pt>
    <dgm:pt modelId="{F06CA98C-0E4C-4C0C-B2DE-752CA32EEFB3}" type="parTrans" cxnId="{28519D52-BCFB-427B-8EE4-2B639EE2DC6A}">
      <dgm:prSet/>
      <dgm:spPr/>
      <dgm:t>
        <a:bodyPr/>
        <a:lstStyle/>
        <a:p>
          <a:endParaRPr lang="en-US"/>
        </a:p>
      </dgm:t>
    </dgm:pt>
    <dgm:pt modelId="{7DF83406-B545-410C-9B67-28AA7D12BFC0}" type="sibTrans" cxnId="{28519D52-BCFB-427B-8EE4-2B639EE2DC6A}">
      <dgm:prSet/>
      <dgm:spPr/>
      <dgm:t>
        <a:bodyPr/>
        <a:lstStyle/>
        <a:p>
          <a:endParaRPr lang="en-US"/>
        </a:p>
      </dgm:t>
    </dgm:pt>
    <dgm:pt modelId="{32BFFF8E-F822-4714-B401-8A2C1AC85CB2}">
      <dgm:prSet/>
      <dgm:spPr/>
      <dgm:t>
        <a:bodyPr/>
        <a:lstStyle/>
        <a:p>
          <a:r>
            <a:rPr lang="en-GB"/>
            <a:t>Interface with unfair dismissal and admissibility of evidence</a:t>
          </a:r>
          <a:endParaRPr lang="en-US"/>
        </a:p>
      </dgm:t>
    </dgm:pt>
    <dgm:pt modelId="{12BF9589-597C-4EBD-A2AF-89172EAB9464}" type="parTrans" cxnId="{9FF10F68-97C0-40D6-9058-011B72CE1884}">
      <dgm:prSet/>
      <dgm:spPr/>
      <dgm:t>
        <a:bodyPr/>
        <a:lstStyle/>
        <a:p>
          <a:endParaRPr lang="en-US"/>
        </a:p>
      </dgm:t>
    </dgm:pt>
    <dgm:pt modelId="{24F4C00A-45B9-4E17-9AC3-7C265166F6FD}" type="sibTrans" cxnId="{9FF10F68-97C0-40D6-9058-011B72CE1884}">
      <dgm:prSet/>
      <dgm:spPr/>
      <dgm:t>
        <a:bodyPr/>
        <a:lstStyle/>
        <a:p>
          <a:endParaRPr lang="en-US"/>
        </a:p>
      </dgm:t>
    </dgm:pt>
    <dgm:pt modelId="{7D89C85E-4F85-4937-9864-4C5148B3F4C3}">
      <dgm:prSet/>
      <dgm:spPr/>
      <dgm:t>
        <a:bodyPr/>
        <a:lstStyle/>
        <a:p>
          <a:r>
            <a:rPr lang="en-GB" dirty="0"/>
            <a:t>Employees retain Article 8 privacy rights at work (e.g. </a:t>
          </a:r>
          <a:r>
            <a:rPr lang="en-GB" b="1" i="1" dirty="0"/>
            <a:t>Halford v UK, Copland v UK, Barbulescu v Romania</a:t>
          </a:r>
          <a:r>
            <a:rPr lang="en-GB" dirty="0"/>
            <a:t>)</a:t>
          </a:r>
          <a:endParaRPr lang="en-US" dirty="0"/>
        </a:p>
      </dgm:t>
    </dgm:pt>
    <dgm:pt modelId="{6CA12752-A71E-4A5A-9EEB-D04BC9B4DF42}" type="parTrans" cxnId="{133DD75B-2C9F-4336-8EDF-25AE0983F8E2}">
      <dgm:prSet/>
      <dgm:spPr/>
      <dgm:t>
        <a:bodyPr/>
        <a:lstStyle/>
        <a:p>
          <a:endParaRPr lang="en-US"/>
        </a:p>
      </dgm:t>
    </dgm:pt>
    <dgm:pt modelId="{7D037CB0-6760-4C8C-9B4C-02DDA6A95F9E}" type="sibTrans" cxnId="{133DD75B-2C9F-4336-8EDF-25AE0983F8E2}">
      <dgm:prSet/>
      <dgm:spPr/>
      <dgm:t>
        <a:bodyPr/>
        <a:lstStyle/>
        <a:p>
          <a:endParaRPr lang="en-US"/>
        </a:p>
      </dgm:t>
    </dgm:pt>
    <dgm:pt modelId="{A397D81F-B3F1-495A-BF92-406A65EDE1DB}">
      <dgm:prSet/>
      <dgm:spPr/>
      <dgm:t>
        <a:bodyPr/>
        <a:lstStyle/>
        <a:p>
          <a:r>
            <a:rPr lang="en-GB"/>
            <a:t>Interference must have a proper legal basis</a:t>
          </a:r>
          <a:endParaRPr lang="en-US"/>
        </a:p>
      </dgm:t>
    </dgm:pt>
    <dgm:pt modelId="{0C483659-6C7E-4042-8797-296B35249FD7}" type="parTrans" cxnId="{B5F50782-56B1-4EEA-9A9F-0AA12BFB56FB}">
      <dgm:prSet/>
      <dgm:spPr/>
      <dgm:t>
        <a:bodyPr/>
        <a:lstStyle/>
        <a:p>
          <a:endParaRPr lang="en-US"/>
        </a:p>
      </dgm:t>
    </dgm:pt>
    <dgm:pt modelId="{E700F3EB-7DAB-409A-9580-F3B3357E9FAF}" type="sibTrans" cxnId="{B5F50782-56B1-4EEA-9A9F-0AA12BFB56FB}">
      <dgm:prSet/>
      <dgm:spPr/>
      <dgm:t>
        <a:bodyPr/>
        <a:lstStyle/>
        <a:p>
          <a:endParaRPr lang="en-US"/>
        </a:p>
      </dgm:t>
    </dgm:pt>
    <dgm:pt modelId="{1A18F914-1151-4015-BA03-E3CA5BB81538}">
      <dgm:prSet/>
      <dgm:spPr/>
      <dgm:t>
        <a:bodyPr/>
        <a:lstStyle/>
        <a:p>
          <a:r>
            <a:rPr lang="en-GB" dirty="0"/>
            <a:t>Monitoring must be in furtherance of a legitimate aim</a:t>
          </a:r>
          <a:endParaRPr lang="en-US" dirty="0"/>
        </a:p>
      </dgm:t>
    </dgm:pt>
    <dgm:pt modelId="{8A6665FE-5E8F-417A-AC5F-98F12A1C169E}" type="parTrans" cxnId="{29527458-33AB-4AD1-95E5-08AED2B05665}">
      <dgm:prSet/>
      <dgm:spPr/>
      <dgm:t>
        <a:bodyPr/>
        <a:lstStyle/>
        <a:p>
          <a:endParaRPr lang="en-US"/>
        </a:p>
      </dgm:t>
    </dgm:pt>
    <dgm:pt modelId="{AEAC7BC1-E969-40F2-9E93-6536C45E5449}" type="sibTrans" cxnId="{29527458-33AB-4AD1-95E5-08AED2B05665}">
      <dgm:prSet/>
      <dgm:spPr/>
      <dgm:t>
        <a:bodyPr/>
        <a:lstStyle/>
        <a:p>
          <a:endParaRPr lang="en-US"/>
        </a:p>
      </dgm:t>
    </dgm:pt>
    <dgm:pt modelId="{0B3095F8-64FC-46CD-AC5A-418A8D163112}">
      <dgm:prSet/>
      <dgm:spPr/>
      <dgm:t>
        <a:bodyPr/>
        <a:lstStyle/>
        <a:p>
          <a:r>
            <a:rPr lang="en-GB" dirty="0"/>
            <a:t>It must be proportionate and necessary- least intrusive means</a:t>
          </a:r>
          <a:endParaRPr lang="en-US" dirty="0"/>
        </a:p>
      </dgm:t>
    </dgm:pt>
    <dgm:pt modelId="{4877A7DA-34CE-46AE-8E11-C7F98DC6C2A3}" type="parTrans" cxnId="{0CC62079-D99E-4E02-8FEE-5BF75F6F05EB}">
      <dgm:prSet/>
      <dgm:spPr/>
      <dgm:t>
        <a:bodyPr/>
        <a:lstStyle/>
        <a:p>
          <a:endParaRPr lang="en-US"/>
        </a:p>
      </dgm:t>
    </dgm:pt>
    <dgm:pt modelId="{C272A8D3-93C5-4EED-B58F-F4A2E1413BE3}" type="sibTrans" cxnId="{0CC62079-D99E-4E02-8FEE-5BF75F6F05EB}">
      <dgm:prSet/>
      <dgm:spPr/>
      <dgm:t>
        <a:bodyPr/>
        <a:lstStyle/>
        <a:p>
          <a:endParaRPr lang="en-US"/>
        </a:p>
      </dgm:t>
    </dgm:pt>
    <dgm:pt modelId="{66D714A1-A952-4C14-9518-EAFEC3A6751B}">
      <dgm:prSet/>
      <dgm:spPr/>
      <dgm:t>
        <a:bodyPr/>
        <a:lstStyle/>
        <a:p>
          <a:r>
            <a:rPr lang="en-GB"/>
            <a:t>Advertised</a:t>
          </a:r>
          <a:endParaRPr lang="en-US"/>
        </a:p>
      </dgm:t>
    </dgm:pt>
    <dgm:pt modelId="{8F4919D7-B63A-4217-9FB7-73C7A7F4AFAC}" type="parTrans" cxnId="{313E05F7-031D-49CA-9626-CDF7DDD0AEF6}">
      <dgm:prSet/>
      <dgm:spPr/>
      <dgm:t>
        <a:bodyPr/>
        <a:lstStyle/>
        <a:p>
          <a:endParaRPr lang="en-US"/>
        </a:p>
      </dgm:t>
    </dgm:pt>
    <dgm:pt modelId="{0A2A78FD-D890-4A3B-993A-49A3F11D6192}" type="sibTrans" cxnId="{313E05F7-031D-49CA-9626-CDF7DDD0AEF6}">
      <dgm:prSet/>
      <dgm:spPr/>
      <dgm:t>
        <a:bodyPr/>
        <a:lstStyle/>
        <a:p>
          <a:endParaRPr lang="en-US"/>
        </a:p>
      </dgm:t>
    </dgm:pt>
    <dgm:pt modelId="{8E31FC37-7B37-044C-A4BB-C4B1CFBCCDF2}" type="pres">
      <dgm:prSet presAssocID="{39C1E305-25F6-4C40-AFB2-50B4EC0DB168}" presName="Name0" presStyleCnt="0">
        <dgm:presLayoutVars>
          <dgm:dir/>
          <dgm:resizeHandles val="exact"/>
        </dgm:presLayoutVars>
      </dgm:prSet>
      <dgm:spPr/>
    </dgm:pt>
    <dgm:pt modelId="{C22B03DE-09ED-0C47-A05C-70875D2B125E}" type="pres">
      <dgm:prSet presAssocID="{57877772-58BA-4041-8B83-92E4A8D15480}" presName="node" presStyleLbl="node1" presStyleIdx="0" presStyleCnt="8">
        <dgm:presLayoutVars>
          <dgm:bulletEnabled val="1"/>
        </dgm:presLayoutVars>
      </dgm:prSet>
      <dgm:spPr/>
    </dgm:pt>
    <dgm:pt modelId="{F95A2A92-FA98-A749-9F9C-AA7C203D4385}" type="pres">
      <dgm:prSet presAssocID="{FE6E9D68-13CD-437A-9B06-9EF23EDD4C38}" presName="sibTrans" presStyleLbl="sibTrans1D1" presStyleIdx="0" presStyleCnt="7"/>
      <dgm:spPr/>
    </dgm:pt>
    <dgm:pt modelId="{21BC66A1-37B9-074A-8B6F-0EB3E03715CF}" type="pres">
      <dgm:prSet presAssocID="{FE6E9D68-13CD-437A-9B06-9EF23EDD4C38}" presName="connectorText" presStyleLbl="sibTrans1D1" presStyleIdx="0" presStyleCnt="7"/>
      <dgm:spPr/>
    </dgm:pt>
    <dgm:pt modelId="{1B051A13-F015-0D49-88BF-244717D5712E}" type="pres">
      <dgm:prSet presAssocID="{FAAA5C2C-F1B8-4015-BFAF-5F3DC372C26A}" presName="node" presStyleLbl="node1" presStyleIdx="1" presStyleCnt="8">
        <dgm:presLayoutVars>
          <dgm:bulletEnabled val="1"/>
        </dgm:presLayoutVars>
      </dgm:prSet>
      <dgm:spPr/>
    </dgm:pt>
    <dgm:pt modelId="{2C267809-AF98-BB4F-8D6E-FAB24420EE46}" type="pres">
      <dgm:prSet presAssocID="{7DF83406-B545-410C-9B67-28AA7D12BFC0}" presName="sibTrans" presStyleLbl="sibTrans1D1" presStyleIdx="1" presStyleCnt="7"/>
      <dgm:spPr/>
    </dgm:pt>
    <dgm:pt modelId="{825344C0-1D7A-8548-B546-9BE354F972FE}" type="pres">
      <dgm:prSet presAssocID="{7DF83406-B545-410C-9B67-28AA7D12BFC0}" presName="connectorText" presStyleLbl="sibTrans1D1" presStyleIdx="1" presStyleCnt="7"/>
      <dgm:spPr/>
    </dgm:pt>
    <dgm:pt modelId="{59E446F5-CF2A-084B-807D-8AAC231F97FC}" type="pres">
      <dgm:prSet presAssocID="{32BFFF8E-F822-4714-B401-8A2C1AC85CB2}" presName="node" presStyleLbl="node1" presStyleIdx="2" presStyleCnt="8">
        <dgm:presLayoutVars>
          <dgm:bulletEnabled val="1"/>
        </dgm:presLayoutVars>
      </dgm:prSet>
      <dgm:spPr/>
    </dgm:pt>
    <dgm:pt modelId="{F9BEE53E-8783-D640-9DF5-E53AC7F77E22}" type="pres">
      <dgm:prSet presAssocID="{24F4C00A-45B9-4E17-9AC3-7C265166F6FD}" presName="sibTrans" presStyleLbl="sibTrans1D1" presStyleIdx="2" presStyleCnt="7"/>
      <dgm:spPr/>
    </dgm:pt>
    <dgm:pt modelId="{836FAC3B-794F-0E4E-82A5-980FAD9BC319}" type="pres">
      <dgm:prSet presAssocID="{24F4C00A-45B9-4E17-9AC3-7C265166F6FD}" presName="connectorText" presStyleLbl="sibTrans1D1" presStyleIdx="2" presStyleCnt="7"/>
      <dgm:spPr/>
    </dgm:pt>
    <dgm:pt modelId="{4C8E5B2E-70AA-074F-A444-1AE18CE3002A}" type="pres">
      <dgm:prSet presAssocID="{7D89C85E-4F85-4937-9864-4C5148B3F4C3}" presName="node" presStyleLbl="node1" presStyleIdx="3" presStyleCnt="8">
        <dgm:presLayoutVars>
          <dgm:bulletEnabled val="1"/>
        </dgm:presLayoutVars>
      </dgm:prSet>
      <dgm:spPr/>
    </dgm:pt>
    <dgm:pt modelId="{473B80F5-16E6-3A43-B58B-3341B6940138}" type="pres">
      <dgm:prSet presAssocID="{7D037CB0-6760-4C8C-9B4C-02DDA6A95F9E}" presName="sibTrans" presStyleLbl="sibTrans1D1" presStyleIdx="3" presStyleCnt="7"/>
      <dgm:spPr/>
    </dgm:pt>
    <dgm:pt modelId="{C9BCE1DE-10BE-EC4C-BE56-518845DC6612}" type="pres">
      <dgm:prSet presAssocID="{7D037CB0-6760-4C8C-9B4C-02DDA6A95F9E}" presName="connectorText" presStyleLbl="sibTrans1D1" presStyleIdx="3" presStyleCnt="7"/>
      <dgm:spPr/>
    </dgm:pt>
    <dgm:pt modelId="{65FACC9F-9677-E448-BBFF-9B34776135DD}" type="pres">
      <dgm:prSet presAssocID="{A397D81F-B3F1-495A-BF92-406A65EDE1DB}" presName="node" presStyleLbl="node1" presStyleIdx="4" presStyleCnt="8">
        <dgm:presLayoutVars>
          <dgm:bulletEnabled val="1"/>
        </dgm:presLayoutVars>
      </dgm:prSet>
      <dgm:spPr/>
    </dgm:pt>
    <dgm:pt modelId="{BB625778-348E-8A4F-A497-5B5274084973}" type="pres">
      <dgm:prSet presAssocID="{E700F3EB-7DAB-409A-9580-F3B3357E9FAF}" presName="sibTrans" presStyleLbl="sibTrans1D1" presStyleIdx="4" presStyleCnt="7"/>
      <dgm:spPr/>
    </dgm:pt>
    <dgm:pt modelId="{0AF23FBB-D7BF-7B47-AEF4-284CFD16BAAC}" type="pres">
      <dgm:prSet presAssocID="{E700F3EB-7DAB-409A-9580-F3B3357E9FAF}" presName="connectorText" presStyleLbl="sibTrans1D1" presStyleIdx="4" presStyleCnt="7"/>
      <dgm:spPr/>
    </dgm:pt>
    <dgm:pt modelId="{2331B49D-C8E6-B14D-8231-8D64C30F4E09}" type="pres">
      <dgm:prSet presAssocID="{1A18F914-1151-4015-BA03-E3CA5BB81538}" presName="node" presStyleLbl="node1" presStyleIdx="5" presStyleCnt="8">
        <dgm:presLayoutVars>
          <dgm:bulletEnabled val="1"/>
        </dgm:presLayoutVars>
      </dgm:prSet>
      <dgm:spPr/>
    </dgm:pt>
    <dgm:pt modelId="{818E0B1E-2CC7-B84C-9E90-8E8D721D1DF3}" type="pres">
      <dgm:prSet presAssocID="{AEAC7BC1-E969-40F2-9E93-6536C45E5449}" presName="sibTrans" presStyleLbl="sibTrans1D1" presStyleIdx="5" presStyleCnt="7"/>
      <dgm:spPr/>
    </dgm:pt>
    <dgm:pt modelId="{1E2B065D-11C0-3F4A-9C8C-0BF11F1C98E2}" type="pres">
      <dgm:prSet presAssocID="{AEAC7BC1-E969-40F2-9E93-6536C45E5449}" presName="connectorText" presStyleLbl="sibTrans1D1" presStyleIdx="5" presStyleCnt="7"/>
      <dgm:spPr/>
    </dgm:pt>
    <dgm:pt modelId="{CF4E3C3F-A0D7-9042-9FD3-1C5373E48535}" type="pres">
      <dgm:prSet presAssocID="{0B3095F8-64FC-46CD-AC5A-418A8D163112}" presName="node" presStyleLbl="node1" presStyleIdx="6" presStyleCnt="8">
        <dgm:presLayoutVars>
          <dgm:bulletEnabled val="1"/>
        </dgm:presLayoutVars>
      </dgm:prSet>
      <dgm:spPr/>
    </dgm:pt>
    <dgm:pt modelId="{5F62BCBE-AEB9-EE4A-BD1D-D8026735E91F}" type="pres">
      <dgm:prSet presAssocID="{C272A8D3-93C5-4EED-B58F-F4A2E1413BE3}" presName="sibTrans" presStyleLbl="sibTrans1D1" presStyleIdx="6" presStyleCnt="7"/>
      <dgm:spPr/>
    </dgm:pt>
    <dgm:pt modelId="{CCE28FC5-DFB7-7447-9322-D8B4CB695DB5}" type="pres">
      <dgm:prSet presAssocID="{C272A8D3-93C5-4EED-B58F-F4A2E1413BE3}" presName="connectorText" presStyleLbl="sibTrans1D1" presStyleIdx="6" presStyleCnt="7"/>
      <dgm:spPr/>
    </dgm:pt>
    <dgm:pt modelId="{972C5B3F-1500-E842-9DEE-6E9EDA46DEB8}" type="pres">
      <dgm:prSet presAssocID="{66D714A1-A952-4C14-9518-EAFEC3A6751B}" presName="node" presStyleLbl="node1" presStyleIdx="7" presStyleCnt="8">
        <dgm:presLayoutVars>
          <dgm:bulletEnabled val="1"/>
        </dgm:presLayoutVars>
      </dgm:prSet>
      <dgm:spPr/>
    </dgm:pt>
  </dgm:ptLst>
  <dgm:cxnLst>
    <dgm:cxn modelId="{8F4B7207-A882-2445-ACF7-C3F544341857}" type="presOf" srcId="{C272A8D3-93C5-4EED-B58F-F4A2E1413BE3}" destId="{CCE28FC5-DFB7-7447-9322-D8B4CB695DB5}" srcOrd="1" destOrd="0" presId="urn:microsoft.com/office/officeart/2016/7/layout/RepeatingBendingProcessNew"/>
    <dgm:cxn modelId="{FFB7E609-39B0-964E-9849-914E00A58F29}" type="presOf" srcId="{E700F3EB-7DAB-409A-9580-F3B3357E9FAF}" destId="{BB625778-348E-8A4F-A497-5B5274084973}" srcOrd="0" destOrd="0" presId="urn:microsoft.com/office/officeart/2016/7/layout/RepeatingBendingProcessNew"/>
    <dgm:cxn modelId="{B8C60A16-209F-244A-9BC5-70AEF91241FF}" type="presOf" srcId="{39C1E305-25F6-4C40-AFB2-50B4EC0DB168}" destId="{8E31FC37-7B37-044C-A4BB-C4B1CFBCCDF2}" srcOrd="0" destOrd="0" presId="urn:microsoft.com/office/officeart/2016/7/layout/RepeatingBendingProcessNew"/>
    <dgm:cxn modelId="{CDA47E1B-3FA1-F340-9A90-9D3BA0FE4CDC}" type="presOf" srcId="{7D037CB0-6760-4C8C-9B4C-02DDA6A95F9E}" destId="{C9BCE1DE-10BE-EC4C-BE56-518845DC6612}" srcOrd="1" destOrd="0" presId="urn:microsoft.com/office/officeart/2016/7/layout/RepeatingBendingProcessNew"/>
    <dgm:cxn modelId="{E0467D1E-12D5-2B42-B2FD-7E26184235AF}" type="presOf" srcId="{66D714A1-A952-4C14-9518-EAFEC3A6751B}" destId="{972C5B3F-1500-E842-9DEE-6E9EDA46DEB8}" srcOrd="0" destOrd="0" presId="urn:microsoft.com/office/officeart/2016/7/layout/RepeatingBendingProcessNew"/>
    <dgm:cxn modelId="{57CD7221-87A0-0841-AED9-AB249EF8E1D7}" type="presOf" srcId="{AEAC7BC1-E969-40F2-9E93-6536C45E5449}" destId="{1E2B065D-11C0-3F4A-9C8C-0BF11F1C98E2}" srcOrd="1" destOrd="0" presId="urn:microsoft.com/office/officeart/2016/7/layout/RepeatingBendingProcessNew"/>
    <dgm:cxn modelId="{C16EED29-9B17-D14B-8DA7-100C4D671A6E}" type="presOf" srcId="{0B3095F8-64FC-46CD-AC5A-418A8D163112}" destId="{CF4E3C3F-A0D7-9042-9FD3-1C5373E48535}" srcOrd="0" destOrd="0" presId="urn:microsoft.com/office/officeart/2016/7/layout/RepeatingBendingProcessNew"/>
    <dgm:cxn modelId="{5BD2112A-245F-A54F-8301-FC605910591C}" type="presOf" srcId="{C272A8D3-93C5-4EED-B58F-F4A2E1413BE3}" destId="{5F62BCBE-AEB9-EE4A-BD1D-D8026735E91F}" srcOrd="0" destOrd="0" presId="urn:microsoft.com/office/officeart/2016/7/layout/RepeatingBendingProcessNew"/>
    <dgm:cxn modelId="{9D0F5635-5D8B-C043-9ECE-E3BC8C601133}" type="presOf" srcId="{FE6E9D68-13CD-437A-9B06-9EF23EDD4C38}" destId="{21BC66A1-37B9-074A-8B6F-0EB3E03715CF}" srcOrd="1" destOrd="0" presId="urn:microsoft.com/office/officeart/2016/7/layout/RepeatingBendingProcessNew"/>
    <dgm:cxn modelId="{133DD75B-2C9F-4336-8EDF-25AE0983F8E2}" srcId="{39C1E305-25F6-4C40-AFB2-50B4EC0DB168}" destId="{7D89C85E-4F85-4937-9864-4C5148B3F4C3}" srcOrd="3" destOrd="0" parTransId="{6CA12752-A71E-4A5A-9EEB-D04BC9B4DF42}" sibTransId="{7D037CB0-6760-4C8C-9B4C-02DDA6A95F9E}"/>
    <dgm:cxn modelId="{C84F9541-9351-4E45-84B4-7B3893C5BA79}" type="presOf" srcId="{A397D81F-B3F1-495A-BF92-406A65EDE1DB}" destId="{65FACC9F-9677-E448-BBFF-9B34776135DD}" srcOrd="0" destOrd="0" presId="urn:microsoft.com/office/officeart/2016/7/layout/RepeatingBendingProcessNew"/>
    <dgm:cxn modelId="{E47AEF61-4D10-EE4C-B360-DF3A6E10B8F2}" type="presOf" srcId="{7D037CB0-6760-4C8C-9B4C-02DDA6A95F9E}" destId="{473B80F5-16E6-3A43-B58B-3341B6940138}" srcOrd="0" destOrd="0" presId="urn:microsoft.com/office/officeart/2016/7/layout/RepeatingBendingProcessNew"/>
    <dgm:cxn modelId="{F66A8642-5404-F148-80E5-56A39A4FF2B4}" type="presOf" srcId="{7D89C85E-4F85-4937-9864-4C5148B3F4C3}" destId="{4C8E5B2E-70AA-074F-A444-1AE18CE3002A}" srcOrd="0" destOrd="0" presId="urn:microsoft.com/office/officeart/2016/7/layout/RepeatingBendingProcessNew"/>
    <dgm:cxn modelId="{1D72DD42-3ECC-9244-9D6A-E9176109DD64}" type="presOf" srcId="{57877772-58BA-4041-8B83-92E4A8D15480}" destId="{C22B03DE-09ED-0C47-A05C-70875D2B125E}" srcOrd="0" destOrd="0" presId="urn:microsoft.com/office/officeart/2016/7/layout/RepeatingBendingProcessNew"/>
    <dgm:cxn modelId="{9FF10F68-97C0-40D6-9058-011B72CE1884}" srcId="{39C1E305-25F6-4C40-AFB2-50B4EC0DB168}" destId="{32BFFF8E-F822-4714-B401-8A2C1AC85CB2}" srcOrd="2" destOrd="0" parTransId="{12BF9589-597C-4EBD-A2AF-89172EAB9464}" sibTransId="{24F4C00A-45B9-4E17-9AC3-7C265166F6FD}"/>
    <dgm:cxn modelId="{28519D52-BCFB-427B-8EE4-2B639EE2DC6A}" srcId="{39C1E305-25F6-4C40-AFB2-50B4EC0DB168}" destId="{FAAA5C2C-F1B8-4015-BFAF-5F3DC372C26A}" srcOrd="1" destOrd="0" parTransId="{F06CA98C-0E4C-4C0C-B2DE-752CA32EEFB3}" sibTransId="{7DF83406-B545-410C-9B67-28AA7D12BFC0}"/>
    <dgm:cxn modelId="{ED37F457-C423-4A4F-BEDF-74D7A0E19642}" type="presOf" srcId="{FAAA5C2C-F1B8-4015-BFAF-5F3DC372C26A}" destId="{1B051A13-F015-0D49-88BF-244717D5712E}" srcOrd="0" destOrd="0" presId="urn:microsoft.com/office/officeart/2016/7/layout/RepeatingBendingProcessNew"/>
    <dgm:cxn modelId="{29527458-33AB-4AD1-95E5-08AED2B05665}" srcId="{39C1E305-25F6-4C40-AFB2-50B4EC0DB168}" destId="{1A18F914-1151-4015-BA03-E3CA5BB81538}" srcOrd="5" destOrd="0" parTransId="{8A6665FE-5E8F-417A-AC5F-98F12A1C169E}" sibTransId="{AEAC7BC1-E969-40F2-9E93-6536C45E5449}"/>
    <dgm:cxn modelId="{0CC62079-D99E-4E02-8FEE-5BF75F6F05EB}" srcId="{39C1E305-25F6-4C40-AFB2-50B4EC0DB168}" destId="{0B3095F8-64FC-46CD-AC5A-418A8D163112}" srcOrd="6" destOrd="0" parTransId="{4877A7DA-34CE-46AE-8E11-C7F98DC6C2A3}" sibTransId="{C272A8D3-93C5-4EED-B58F-F4A2E1413BE3}"/>
    <dgm:cxn modelId="{B5F50782-56B1-4EEA-9A9F-0AA12BFB56FB}" srcId="{39C1E305-25F6-4C40-AFB2-50B4EC0DB168}" destId="{A397D81F-B3F1-495A-BF92-406A65EDE1DB}" srcOrd="4" destOrd="0" parTransId="{0C483659-6C7E-4042-8797-296B35249FD7}" sibTransId="{E700F3EB-7DAB-409A-9580-F3B3357E9FAF}"/>
    <dgm:cxn modelId="{2EACD693-1145-2547-9B8C-9E6194CA0539}" type="presOf" srcId="{32BFFF8E-F822-4714-B401-8A2C1AC85CB2}" destId="{59E446F5-CF2A-084B-807D-8AAC231F97FC}" srcOrd="0" destOrd="0" presId="urn:microsoft.com/office/officeart/2016/7/layout/RepeatingBendingProcessNew"/>
    <dgm:cxn modelId="{0FCCB095-B62E-B84B-A2C6-BDA7D94373B9}" type="presOf" srcId="{7DF83406-B545-410C-9B67-28AA7D12BFC0}" destId="{2C267809-AF98-BB4F-8D6E-FAB24420EE46}" srcOrd="0" destOrd="0" presId="urn:microsoft.com/office/officeart/2016/7/layout/RepeatingBendingProcessNew"/>
    <dgm:cxn modelId="{45762CB3-17F9-E044-AE3F-B50F88401BCA}" type="presOf" srcId="{24F4C00A-45B9-4E17-9AC3-7C265166F6FD}" destId="{F9BEE53E-8783-D640-9DF5-E53AC7F77E22}" srcOrd="0" destOrd="0" presId="urn:microsoft.com/office/officeart/2016/7/layout/RepeatingBendingProcessNew"/>
    <dgm:cxn modelId="{C45D68B9-196E-6441-910B-D5FF5146A7FF}" type="presOf" srcId="{1A18F914-1151-4015-BA03-E3CA5BB81538}" destId="{2331B49D-C8E6-B14D-8231-8D64C30F4E09}" srcOrd="0" destOrd="0" presId="urn:microsoft.com/office/officeart/2016/7/layout/RepeatingBendingProcessNew"/>
    <dgm:cxn modelId="{D5B2E0BE-A3B6-4C43-BC5E-E610EB8D4320}" type="presOf" srcId="{FE6E9D68-13CD-437A-9B06-9EF23EDD4C38}" destId="{F95A2A92-FA98-A749-9F9C-AA7C203D4385}" srcOrd="0" destOrd="0" presId="urn:microsoft.com/office/officeart/2016/7/layout/RepeatingBendingProcessNew"/>
    <dgm:cxn modelId="{CDB299BF-72B9-D748-B39B-E78AFC1B019E}" type="presOf" srcId="{E700F3EB-7DAB-409A-9580-F3B3357E9FAF}" destId="{0AF23FBB-D7BF-7B47-AEF4-284CFD16BAAC}" srcOrd="1" destOrd="0" presId="urn:microsoft.com/office/officeart/2016/7/layout/RepeatingBendingProcessNew"/>
    <dgm:cxn modelId="{F12A50CE-DFD2-3C45-9B61-741751FB65D5}" type="presOf" srcId="{AEAC7BC1-E969-40F2-9E93-6536C45E5449}" destId="{818E0B1E-2CC7-B84C-9E90-8E8D721D1DF3}" srcOrd="0" destOrd="0" presId="urn:microsoft.com/office/officeart/2016/7/layout/RepeatingBendingProcessNew"/>
    <dgm:cxn modelId="{D5B08BD0-D87A-4A12-8D7A-B33171D70183}" srcId="{39C1E305-25F6-4C40-AFB2-50B4EC0DB168}" destId="{57877772-58BA-4041-8B83-92E4A8D15480}" srcOrd="0" destOrd="0" parTransId="{85A3E8C8-1769-42C5-A207-588340C29881}" sibTransId="{FE6E9D68-13CD-437A-9B06-9EF23EDD4C38}"/>
    <dgm:cxn modelId="{7DBD70E7-23EA-DF45-845F-F44635186EE1}" type="presOf" srcId="{24F4C00A-45B9-4E17-9AC3-7C265166F6FD}" destId="{836FAC3B-794F-0E4E-82A5-980FAD9BC319}" srcOrd="1" destOrd="0" presId="urn:microsoft.com/office/officeart/2016/7/layout/RepeatingBendingProcessNew"/>
    <dgm:cxn modelId="{313E05F7-031D-49CA-9626-CDF7DDD0AEF6}" srcId="{39C1E305-25F6-4C40-AFB2-50B4EC0DB168}" destId="{66D714A1-A952-4C14-9518-EAFEC3A6751B}" srcOrd="7" destOrd="0" parTransId="{8F4919D7-B63A-4217-9FB7-73C7A7F4AFAC}" sibTransId="{0A2A78FD-D890-4A3B-993A-49A3F11D6192}"/>
    <dgm:cxn modelId="{7D507CFE-1384-C640-A831-05BB4D4DEFF9}" type="presOf" srcId="{7DF83406-B545-410C-9B67-28AA7D12BFC0}" destId="{825344C0-1D7A-8548-B546-9BE354F972FE}" srcOrd="1" destOrd="0" presId="urn:microsoft.com/office/officeart/2016/7/layout/RepeatingBendingProcessNew"/>
    <dgm:cxn modelId="{C49F6CFF-7D62-5446-A90A-E4048BDE3A58}" type="presParOf" srcId="{8E31FC37-7B37-044C-A4BB-C4B1CFBCCDF2}" destId="{C22B03DE-09ED-0C47-A05C-70875D2B125E}" srcOrd="0" destOrd="0" presId="urn:microsoft.com/office/officeart/2016/7/layout/RepeatingBendingProcessNew"/>
    <dgm:cxn modelId="{824A0879-A468-7248-82E9-5F009D165569}" type="presParOf" srcId="{8E31FC37-7B37-044C-A4BB-C4B1CFBCCDF2}" destId="{F95A2A92-FA98-A749-9F9C-AA7C203D4385}" srcOrd="1" destOrd="0" presId="urn:microsoft.com/office/officeart/2016/7/layout/RepeatingBendingProcessNew"/>
    <dgm:cxn modelId="{8E5DB7FD-B361-D34F-A928-62AC8B9E72EB}" type="presParOf" srcId="{F95A2A92-FA98-A749-9F9C-AA7C203D4385}" destId="{21BC66A1-37B9-074A-8B6F-0EB3E03715CF}" srcOrd="0" destOrd="0" presId="urn:microsoft.com/office/officeart/2016/7/layout/RepeatingBendingProcessNew"/>
    <dgm:cxn modelId="{E302E35C-426B-C846-A307-A7CB296353D0}" type="presParOf" srcId="{8E31FC37-7B37-044C-A4BB-C4B1CFBCCDF2}" destId="{1B051A13-F015-0D49-88BF-244717D5712E}" srcOrd="2" destOrd="0" presId="urn:microsoft.com/office/officeart/2016/7/layout/RepeatingBendingProcessNew"/>
    <dgm:cxn modelId="{F5361B2E-D7B3-194A-AE5C-5B3B0E286524}" type="presParOf" srcId="{8E31FC37-7B37-044C-A4BB-C4B1CFBCCDF2}" destId="{2C267809-AF98-BB4F-8D6E-FAB24420EE46}" srcOrd="3" destOrd="0" presId="urn:microsoft.com/office/officeart/2016/7/layout/RepeatingBendingProcessNew"/>
    <dgm:cxn modelId="{2BD1ADAF-B448-4C43-818B-E75483600049}" type="presParOf" srcId="{2C267809-AF98-BB4F-8D6E-FAB24420EE46}" destId="{825344C0-1D7A-8548-B546-9BE354F972FE}" srcOrd="0" destOrd="0" presId="urn:microsoft.com/office/officeart/2016/7/layout/RepeatingBendingProcessNew"/>
    <dgm:cxn modelId="{7B5FC34D-C83C-FC48-B7DB-07416327A633}" type="presParOf" srcId="{8E31FC37-7B37-044C-A4BB-C4B1CFBCCDF2}" destId="{59E446F5-CF2A-084B-807D-8AAC231F97FC}" srcOrd="4" destOrd="0" presId="urn:microsoft.com/office/officeart/2016/7/layout/RepeatingBendingProcessNew"/>
    <dgm:cxn modelId="{A5E98508-FAC2-784E-92F9-88E05B912371}" type="presParOf" srcId="{8E31FC37-7B37-044C-A4BB-C4B1CFBCCDF2}" destId="{F9BEE53E-8783-D640-9DF5-E53AC7F77E22}" srcOrd="5" destOrd="0" presId="urn:microsoft.com/office/officeart/2016/7/layout/RepeatingBendingProcessNew"/>
    <dgm:cxn modelId="{F9D5ED26-DF4A-8045-9C6D-F691D5E21A4B}" type="presParOf" srcId="{F9BEE53E-8783-D640-9DF5-E53AC7F77E22}" destId="{836FAC3B-794F-0E4E-82A5-980FAD9BC319}" srcOrd="0" destOrd="0" presId="urn:microsoft.com/office/officeart/2016/7/layout/RepeatingBendingProcessNew"/>
    <dgm:cxn modelId="{1C663509-EE7E-104F-A706-07916AA912EA}" type="presParOf" srcId="{8E31FC37-7B37-044C-A4BB-C4B1CFBCCDF2}" destId="{4C8E5B2E-70AA-074F-A444-1AE18CE3002A}" srcOrd="6" destOrd="0" presId="urn:microsoft.com/office/officeart/2016/7/layout/RepeatingBendingProcessNew"/>
    <dgm:cxn modelId="{93E299B8-991A-124B-BC63-6E6F3777608F}" type="presParOf" srcId="{8E31FC37-7B37-044C-A4BB-C4B1CFBCCDF2}" destId="{473B80F5-16E6-3A43-B58B-3341B6940138}" srcOrd="7" destOrd="0" presId="urn:microsoft.com/office/officeart/2016/7/layout/RepeatingBendingProcessNew"/>
    <dgm:cxn modelId="{96D3D92B-2BAE-DD4F-89C3-4C712A3D97CA}" type="presParOf" srcId="{473B80F5-16E6-3A43-B58B-3341B6940138}" destId="{C9BCE1DE-10BE-EC4C-BE56-518845DC6612}" srcOrd="0" destOrd="0" presId="urn:microsoft.com/office/officeart/2016/7/layout/RepeatingBendingProcessNew"/>
    <dgm:cxn modelId="{9FA75BF4-5348-2F4B-9EC6-29B85EB963F8}" type="presParOf" srcId="{8E31FC37-7B37-044C-A4BB-C4B1CFBCCDF2}" destId="{65FACC9F-9677-E448-BBFF-9B34776135DD}" srcOrd="8" destOrd="0" presId="urn:microsoft.com/office/officeart/2016/7/layout/RepeatingBendingProcessNew"/>
    <dgm:cxn modelId="{5416A2D3-DF94-814B-84E1-7EFD49BCDAB9}" type="presParOf" srcId="{8E31FC37-7B37-044C-A4BB-C4B1CFBCCDF2}" destId="{BB625778-348E-8A4F-A497-5B5274084973}" srcOrd="9" destOrd="0" presId="urn:microsoft.com/office/officeart/2016/7/layout/RepeatingBendingProcessNew"/>
    <dgm:cxn modelId="{86EAE485-57A9-C24E-8F01-AAB493AA9CA4}" type="presParOf" srcId="{BB625778-348E-8A4F-A497-5B5274084973}" destId="{0AF23FBB-D7BF-7B47-AEF4-284CFD16BAAC}" srcOrd="0" destOrd="0" presId="urn:microsoft.com/office/officeart/2016/7/layout/RepeatingBendingProcessNew"/>
    <dgm:cxn modelId="{D599A99D-6A56-9B44-9F77-3E8C6DC66C57}" type="presParOf" srcId="{8E31FC37-7B37-044C-A4BB-C4B1CFBCCDF2}" destId="{2331B49D-C8E6-B14D-8231-8D64C30F4E09}" srcOrd="10" destOrd="0" presId="urn:microsoft.com/office/officeart/2016/7/layout/RepeatingBendingProcessNew"/>
    <dgm:cxn modelId="{D1577C30-7848-F54F-99D4-92368FD8D8D9}" type="presParOf" srcId="{8E31FC37-7B37-044C-A4BB-C4B1CFBCCDF2}" destId="{818E0B1E-2CC7-B84C-9E90-8E8D721D1DF3}" srcOrd="11" destOrd="0" presId="urn:microsoft.com/office/officeart/2016/7/layout/RepeatingBendingProcessNew"/>
    <dgm:cxn modelId="{418CD2FA-A0B9-1046-9A8C-05B108907A8E}" type="presParOf" srcId="{818E0B1E-2CC7-B84C-9E90-8E8D721D1DF3}" destId="{1E2B065D-11C0-3F4A-9C8C-0BF11F1C98E2}" srcOrd="0" destOrd="0" presId="urn:microsoft.com/office/officeart/2016/7/layout/RepeatingBendingProcessNew"/>
    <dgm:cxn modelId="{62BAAE07-7B06-EE4A-8249-38056A57B751}" type="presParOf" srcId="{8E31FC37-7B37-044C-A4BB-C4B1CFBCCDF2}" destId="{CF4E3C3F-A0D7-9042-9FD3-1C5373E48535}" srcOrd="12" destOrd="0" presId="urn:microsoft.com/office/officeart/2016/7/layout/RepeatingBendingProcessNew"/>
    <dgm:cxn modelId="{EA92DC58-A6C7-CF45-BF90-8FC46FA767FE}" type="presParOf" srcId="{8E31FC37-7B37-044C-A4BB-C4B1CFBCCDF2}" destId="{5F62BCBE-AEB9-EE4A-BD1D-D8026735E91F}" srcOrd="13" destOrd="0" presId="urn:microsoft.com/office/officeart/2016/7/layout/RepeatingBendingProcessNew"/>
    <dgm:cxn modelId="{91055CB3-91AC-AC4C-9E0A-C7D121064744}" type="presParOf" srcId="{5F62BCBE-AEB9-EE4A-BD1D-D8026735E91F}" destId="{CCE28FC5-DFB7-7447-9322-D8B4CB695DB5}" srcOrd="0" destOrd="0" presId="urn:microsoft.com/office/officeart/2016/7/layout/RepeatingBendingProcessNew"/>
    <dgm:cxn modelId="{3D98A425-D2E1-1D4F-A74A-4915259D7CA9}" type="presParOf" srcId="{8E31FC37-7B37-044C-A4BB-C4B1CFBCCDF2}" destId="{972C5B3F-1500-E842-9DEE-6E9EDA46DEB8}" srcOrd="14"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ADE395E-09D6-4FDD-8E15-B4A9236DDD6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551C00D-C184-493C-9CD4-B51F5B6EC699}">
      <dgm:prSet/>
      <dgm:spPr/>
      <dgm:t>
        <a:bodyPr/>
        <a:lstStyle/>
        <a:p>
          <a:r>
            <a:rPr lang="en-US"/>
            <a:t>Art 35(3) – 3 types of processing that will always require a DPIA.  </a:t>
          </a:r>
        </a:p>
      </dgm:t>
    </dgm:pt>
    <dgm:pt modelId="{4FDBAFE3-BDF6-4FB8-9E5A-D75A6E5369C6}" type="parTrans" cxnId="{1DA29B43-D4DB-45E4-B247-0DE491802CA4}">
      <dgm:prSet/>
      <dgm:spPr/>
      <dgm:t>
        <a:bodyPr/>
        <a:lstStyle/>
        <a:p>
          <a:endParaRPr lang="en-US"/>
        </a:p>
      </dgm:t>
    </dgm:pt>
    <dgm:pt modelId="{3E99B54A-0CC2-450B-B29F-7788F1E1DEB8}" type="sibTrans" cxnId="{1DA29B43-D4DB-45E4-B247-0DE491802CA4}">
      <dgm:prSet/>
      <dgm:spPr/>
      <dgm:t>
        <a:bodyPr/>
        <a:lstStyle/>
        <a:p>
          <a:endParaRPr lang="en-US"/>
        </a:p>
      </dgm:t>
    </dgm:pt>
    <dgm:pt modelId="{904A8A7C-9B39-4A5E-AA3D-9B1959918257}">
      <dgm:prSet/>
      <dgm:spPr/>
      <dgm:t>
        <a:bodyPr/>
        <a:lstStyle/>
        <a:p>
          <a:r>
            <a:rPr lang="en-US"/>
            <a:t>Systematic and extensive profiling with significant effect</a:t>
          </a:r>
        </a:p>
      </dgm:t>
    </dgm:pt>
    <dgm:pt modelId="{A4F43D9F-1547-44C6-A010-C94173CB02F3}" type="parTrans" cxnId="{57453ACD-587B-4952-BEB3-57C7B79064E0}">
      <dgm:prSet/>
      <dgm:spPr/>
      <dgm:t>
        <a:bodyPr/>
        <a:lstStyle/>
        <a:p>
          <a:endParaRPr lang="en-US"/>
        </a:p>
      </dgm:t>
    </dgm:pt>
    <dgm:pt modelId="{97FE602F-9F15-4FD8-8F32-88C9EFCA2545}" type="sibTrans" cxnId="{57453ACD-587B-4952-BEB3-57C7B79064E0}">
      <dgm:prSet/>
      <dgm:spPr/>
      <dgm:t>
        <a:bodyPr/>
        <a:lstStyle/>
        <a:p>
          <a:endParaRPr lang="en-US"/>
        </a:p>
      </dgm:t>
    </dgm:pt>
    <dgm:pt modelId="{0363B3C6-6020-4244-9D37-DD07D8FA89C6}">
      <dgm:prSet/>
      <dgm:spPr/>
      <dgm:t>
        <a:bodyPr/>
        <a:lstStyle/>
        <a:p>
          <a:r>
            <a:rPr lang="en-US"/>
            <a:t>Large scale use of sensitive data</a:t>
          </a:r>
        </a:p>
      </dgm:t>
    </dgm:pt>
    <dgm:pt modelId="{94918C21-E774-41BC-8A75-B0E136924514}" type="parTrans" cxnId="{F073163B-D2CC-4ECA-A931-7F7B10D1CD27}">
      <dgm:prSet/>
      <dgm:spPr/>
      <dgm:t>
        <a:bodyPr/>
        <a:lstStyle/>
        <a:p>
          <a:endParaRPr lang="en-US"/>
        </a:p>
      </dgm:t>
    </dgm:pt>
    <dgm:pt modelId="{7F67F080-0EAB-4A1A-BFDC-DFC72077C688}" type="sibTrans" cxnId="{F073163B-D2CC-4ECA-A931-7F7B10D1CD27}">
      <dgm:prSet/>
      <dgm:spPr/>
      <dgm:t>
        <a:bodyPr/>
        <a:lstStyle/>
        <a:p>
          <a:endParaRPr lang="en-US"/>
        </a:p>
      </dgm:t>
    </dgm:pt>
    <dgm:pt modelId="{9A027F05-DC92-4535-9D44-2A827A352F28}">
      <dgm:prSet/>
      <dgm:spPr/>
      <dgm:t>
        <a:bodyPr/>
        <a:lstStyle/>
        <a:p>
          <a:r>
            <a:rPr lang="en-US" dirty="0"/>
            <a:t>Public monitoring</a:t>
          </a:r>
        </a:p>
      </dgm:t>
    </dgm:pt>
    <dgm:pt modelId="{B27DC854-68FF-4C70-A621-DD7A56E46963}" type="parTrans" cxnId="{A4338255-7EEB-4DF9-B78B-11FDC7968C11}">
      <dgm:prSet/>
      <dgm:spPr/>
      <dgm:t>
        <a:bodyPr/>
        <a:lstStyle/>
        <a:p>
          <a:endParaRPr lang="en-US"/>
        </a:p>
      </dgm:t>
    </dgm:pt>
    <dgm:pt modelId="{7CB179E6-BC7C-4F44-83D5-15B309260701}" type="sibTrans" cxnId="{A4338255-7EEB-4DF9-B78B-11FDC7968C11}">
      <dgm:prSet/>
      <dgm:spPr/>
      <dgm:t>
        <a:bodyPr/>
        <a:lstStyle/>
        <a:p>
          <a:endParaRPr lang="en-US"/>
        </a:p>
      </dgm:t>
    </dgm:pt>
    <dgm:pt modelId="{1C1561CD-3105-4B00-A874-7D1E9F72A12F}">
      <dgm:prSet/>
      <dgm:spPr/>
      <dgm:t>
        <a:bodyPr/>
        <a:lstStyle/>
        <a:p>
          <a:r>
            <a:rPr lang="en-US" dirty="0"/>
            <a:t>ICO has published (Art 35(4)) guidance on what are likely to be high risk activities requiring a DPIA, which include usage of innovative technology or the novel application of existing technologies, processing of biometric data, genetic data and tracking etc. </a:t>
          </a:r>
        </a:p>
      </dgm:t>
    </dgm:pt>
    <dgm:pt modelId="{11950EE8-CB38-47F6-AA99-9E6EB5929DF1}" type="parTrans" cxnId="{1DD57C77-8E9A-44AF-BF34-6E9FE144F212}">
      <dgm:prSet/>
      <dgm:spPr/>
      <dgm:t>
        <a:bodyPr/>
        <a:lstStyle/>
        <a:p>
          <a:endParaRPr lang="en-US"/>
        </a:p>
      </dgm:t>
    </dgm:pt>
    <dgm:pt modelId="{039B4D39-A973-4B59-835F-432CBB1F21B8}" type="sibTrans" cxnId="{1DD57C77-8E9A-44AF-BF34-6E9FE144F212}">
      <dgm:prSet/>
      <dgm:spPr/>
      <dgm:t>
        <a:bodyPr/>
        <a:lstStyle/>
        <a:p>
          <a:endParaRPr lang="en-US"/>
        </a:p>
      </dgm:t>
    </dgm:pt>
    <dgm:pt modelId="{9DE727AB-1BB8-42DB-9115-26AF88FC8B77}" type="pres">
      <dgm:prSet presAssocID="{1ADE395E-09D6-4FDD-8E15-B4A9236DDD67}" presName="root" presStyleCnt="0">
        <dgm:presLayoutVars>
          <dgm:dir/>
          <dgm:resizeHandles val="exact"/>
        </dgm:presLayoutVars>
      </dgm:prSet>
      <dgm:spPr/>
    </dgm:pt>
    <dgm:pt modelId="{74F954AB-4174-4265-A264-479A6943D330}" type="pres">
      <dgm:prSet presAssocID="{9551C00D-C184-493C-9CD4-B51F5B6EC699}" presName="compNode" presStyleCnt="0"/>
      <dgm:spPr/>
    </dgm:pt>
    <dgm:pt modelId="{A4048931-423C-46AE-8703-675D5D91FA73}" type="pres">
      <dgm:prSet presAssocID="{9551C00D-C184-493C-9CD4-B51F5B6EC699}" presName="bgRect" presStyleLbl="bgShp" presStyleIdx="0" presStyleCnt="2"/>
      <dgm:spPr/>
    </dgm:pt>
    <dgm:pt modelId="{FC0AE535-3BBF-4F1A-BE7A-D231B75A36E0}" type="pres">
      <dgm:prSet presAssocID="{9551C00D-C184-493C-9CD4-B51F5B6EC699}"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asel"/>
        </a:ext>
      </dgm:extLst>
    </dgm:pt>
    <dgm:pt modelId="{D41CE6DF-9C17-4F86-AFD6-B45EE01F77A2}" type="pres">
      <dgm:prSet presAssocID="{9551C00D-C184-493C-9CD4-B51F5B6EC699}" presName="spaceRect" presStyleCnt="0"/>
      <dgm:spPr/>
    </dgm:pt>
    <dgm:pt modelId="{0359D7B5-026F-4E20-83CA-46A086CE984A}" type="pres">
      <dgm:prSet presAssocID="{9551C00D-C184-493C-9CD4-B51F5B6EC699}" presName="parTx" presStyleLbl="revTx" presStyleIdx="0" presStyleCnt="3">
        <dgm:presLayoutVars>
          <dgm:chMax val="0"/>
          <dgm:chPref val="0"/>
        </dgm:presLayoutVars>
      </dgm:prSet>
      <dgm:spPr/>
    </dgm:pt>
    <dgm:pt modelId="{C89469AD-A48B-4191-876D-A6D5C92B73FF}" type="pres">
      <dgm:prSet presAssocID="{9551C00D-C184-493C-9CD4-B51F5B6EC699}" presName="desTx" presStyleLbl="revTx" presStyleIdx="1" presStyleCnt="3">
        <dgm:presLayoutVars/>
      </dgm:prSet>
      <dgm:spPr/>
    </dgm:pt>
    <dgm:pt modelId="{D47B7370-2C2E-442B-87D9-713529C7FFCD}" type="pres">
      <dgm:prSet presAssocID="{3E99B54A-0CC2-450B-B29F-7788F1E1DEB8}" presName="sibTrans" presStyleCnt="0"/>
      <dgm:spPr/>
    </dgm:pt>
    <dgm:pt modelId="{A45F39E2-8C53-4A88-A552-659143711F41}" type="pres">
      <dgm:prSet presAssocID="{1C1561CD-3105-4B00-A874-7D1E9F72A12F}" presName="compNode" presStyleCnt="0"/>
      <dgm:spPr/>
    </dgm:pt>
    <dgm:pt modelId="{4226DF46-5D58-43D3-BB5E-4AF65B099DFE}" type="pres">
      <dgm:prSet presAssocID="{1C1561CD-3105-4B00-A874-7D1E9F72A12F}" presName="bgRect" presStyleLbl="bgShp" presStyleIdx="1" presStyleCnt="2"/>
      <dgm:spPr/>
    </dgm:pt>
    <dgm:pt modelId="{C0B3FA89-E77C-4D70-BE42-F89F66DE28BA}" type="pres">
      <dgm:prSet presAssocID="{1C1561CD-3105-4B00-A874-7D1E9F72A12F}"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7FCEDC50-2964-4F6B-93E9-A4317686C4A8}" type="pres">
      <dgm:prSet presAssocID="{1C1561CD-3105-4B00-A874-7D1E9F72A12F}" presName="spaceRect" presStyleCnt="0"/>
      <dgm:spPr/>
    </dgm:pt>
    <dgm:pt modelId="{9450F603-4E98-4AE4-AC3A-B7FA62AF2582}" type="pres">
      <dgm:prSet presAssocID="{1C1561CD-3105-4B00-A874-7D1E9F72A12F}" presName="parTx" presStyleLbl="revTx" presStyleIdx="2" presStyleCnt="3">
        <dgm:presLayoutVars>
          <dgm:chMax val="0"/>
          <dgm:chPref val="0"/>
        </dgm:presLayoutVars>
      </dgm:prSet>
      <dgm:spPr/>
    </dgm:pt>
  </dgm:ptLst>
  <dgm:cxnLst>
    <dgm:cxn modelId="{0BF4C135-B4F0-4A42-8D95-035E9A9200DF}" type="presOf" srcId="{9551C00D-C184-493C-9CD4-B51F5B6EC699}" destId="{0359D7B5-026F-4E20-83CA-46A086CE984A}" srcOrd="0" destOrd="0" presId="urn:microsoft.com/office/officeart/2018/2/layout/IconVerticalSolidList"/>
    <dgm:cxn modelId="{F073163B-D2CC-4ECA-A931-7F7B10D1CD27}" srcId="{9551C00D-C184-493C-9CD4-B51F5B6EC699}" destId="{0363B3C6-6020-4244-9D37-DD07D8FA89C6}" srcOrd="1" destOrd="0" parTransId="{94918C21-E774-41BC-8A75-B0E136924514}" sibTransId="{7F67F080-0EAB-4A1A-BFDC-DFC72077C688}"/>
    <dgm:cxn modelId="{1DA29B43-D4DB-45E4-B247-0DE491802CA4}" srcId="{1ADE395E-09D6-4FDD-8E15-B4A9236DDD67}" destId="{9551C00D-C184-493C-9CD4-B51F5B6EC699}" srcOrd="0" destOrd="0" parTransId="{4FDBAFE3-BDF6-4FB8-9E5A-D75A6E5369C6}" sibTransId="{3E99B54A-0CC2-450B-B29F-7788F1E1DEB8}"/>
    <dgm:cxn modelId="{D41E2055-0A41-4D7D-90A3-613666BA0C2D}" type="presOf" srcId="{9A027F05-DC92-4535-9D44-2A827A352F28}" destId="{C89469AD-A48B-4191-876D-A6D5C92B73FF}" srcOrd="0" destOrd="2" presId="urn:microsoft.com/office/officeart/2018/2/layout/IconVerticalSolidList"/>
    <dgm:cxn modelId="{A4338255-7EEB-4DF9-B78B-11FDC7968C11}" srcId="{9551C00D-C184-493C-9CD4-B51F5B6EC699}" destId="{9A027F05-DC92-4535-9D44-2A827A352F28}" srcOrd="2" destOrd="0" parTransId="{B27DC854-68FF-4C70-A621-DD7A56E46963}" sibTransId="{7CB179E6-BC7C-4F44-83D5-15B309260701}"/>
    <dgm:cxn modelId="{1DD57C77-8E9A-44AF-BF34-6E9FE144F212}" srcId="{1ADE395E-09D6-4FDD-8E15-B4A9236DDD67}" destId="{1C1561CD-3105-4B00-A874-7D1E9F72A12F}" srcOrd="1" destOrd="0" parTransId="{11950EE8-CB38-47F6-AA99-9E6EB5929DF1}" sibTransId="{039B4D39-A973-4B59-835F-432CBB1F21B8}"/>
    <dgm:cxn modelId="{19E7FB98-55B3-439E-B987-276F1FB45645}" type="presOf" srcId="{0363B3C6-6020-4244-9D37-DD07D8FA89C6}" destId="{C89469AD-A48B-4191-876D-A6D5C92B73FF}" srcOrd="0" destOrd="1" presId="urn:microsoft.com/office/officeart/2018/2/layout/IconVerticalSolidList"/>
    <dgm:cxn modelId="{5E0D8DB4-5AEF-4F2D-BA26-F413723A62BD}" type="presOf" srcId="{1C1561CD-3105-4B00-A874-7D1E9F72A12F}" destId="{9450F603-4E98-4AE4-AC3A-B7FA62AF2582}" srcOrd="0" destOrd="0" presId="urn:microsoft.com/office/officeart/2018/2/layout/IconVerticalSolidList"/>
    <dgm:cxn modelId="{57453ACD-587B-4952-BEB3-57C7B79064E0}" srcId="{9551C00D-C184-493C-9CD4-B51F5B6EC699}" destId="{904A8A7C-9B39-4A5E-AA3D-9B1959918257}" srcOrd="0" destOrd="0" parTransId="{A4F43D9F-1547-44C6-A010-C94173CB02F3}" sibTransId="{97FE602F-9F15-4FD8-8F32-88C9EFCA2545}"/>
    <dgm:cxn modelId="{A29B22E1-4A7C-4465-80F4-F295A81D4F46}" type="presOf" srcId="{904A8A7C-9B39-4A5E-AA3D-9B1959918257}" destId="{C89469AD-A48B-4191-876D-A6D5C92B73FF}" srcOrd="0" destOrd="0" presId="urn:microsoft.com/office/officeart/2018/2/layout/IconVerticalSolidList"/>
    <dgm:cxn modelId="{A97292EF-6E65-4BFB-AE16-CEB5301BE3F1}" type="presOf" srcId="{1ADE395E-09D6-4FDD-8E15-B4A9236DDD67}" destId="{9DE727AB-1BB8-42DB-9115-26AF88FC8B77}" srcOrd="0" destOrd="0" presId="urn:microsoft.com/office/officeart/2018/2/layout/IconVerticalSolidList"/>
    <dgm:cxn modelId="{17EB91B3-E38D-44A5-B9D7-CF8DCDFFDB3E}" type="presParOf" srcId="{9DE727AB-1BB8-42DB-9115-26AF88FC8B77}" destId="{74F954AB-4174-4265-A264-479A6943D330}" srcOrd="0" destOrd="0" presId="urn:microsoft.com/office/officeart/2018/2/layout/IconVerticalSolidList"/>
    <dgm:cxn modelId="{D93EB382-D7D9-44EE-A449-3E73C8E56845}" type="presParOf" srcId="{74F954AB-4174-4265-A264-479A6943D330}" destId="{A4048931-423C-46AE-8703-675D5D91FA73}" srcOrd="0" destOrd="0" presId="urn:microsoft.com/office/officeart/2018/2/layout/IconVerticalSolidList"/>
    <dgm:cxn modelId="{E52C628A-2FE3-4A39-86CD-BDE8F3FDBE52}" type="presParOf" srcId="{74F954AB-4174-4265-A264-479A6943D330}" destId="{FC0AE535-3BBF-4F1A-BE7A-D231B75A36E0}" srcOrd="1" destOrd="0" presId="urn:microsoft.com/office/officeart/2018/2/layout/IconVerticalSolidList"/>
    <dgm:cxn modelId="{4109F9A7-B4CE-4A66-BA99-F2C3F6FB5A72}" type="presParOf" srcId="{74F954AB-4174-4265-A264-479A6943D330}" destId="{D41CE6DF-9C17-4F86-AFD6-B45EE01F77A2}" srcOrd="2" destOrd="0" presId="urn:microsoft.com/office/officeart/2018/2/layout/IconVerticalSolidList"/>
    <dgm:cxn modelId="{24442F0C-B773-4369-AE16-AF37D4D40709}" type="presParOf" srcId="{74F954AB-4174-4265-A264-479A6943D330}" destId="{0359D7B5-026F-4E20-83CA-46A086CE984A}" srcOrd="3" destOrd="0" presId="urn:microsoft.com/office/officeart/2018/2/layout/IconVerticalSolidList"/>
    <dgm:cxn modelId="{E8A03598-3456-40D0-B00B-24984A9B237F}" type="presParOf" srcId="{74F954AB-4174-4265-A264-479A6943D330}" destId="{C89469AD-A48B-4191-876D-A6D5C92B73FF}" srcOrd="4" destOrd="0" presId="urn:microsoft.com/office/officeart/2018/2/layout/IconVerticalSolidList"/>
    <dgm:cxn modelId="{1E70CC8E-770C-41DB-B866-C33A5BF6AFBB}" type="presParOf" srcId="{9DE727AB-1BB8-42DB-9115-26AF88FC8B77}" destId="{D47B7370-2C2E-442B-87D9-713529C7FFCD}" srcOrd="1" destOrd="0" presId="urn:microsoft.com/office/officeart/2018/2/layout/IconVerticalSolidList"/>
    <dgm:cxn modelId="{2FA3105D-B31D-4E93-80CD-2F91928CECBA}" type="presParOf" srcId="{9DE727AB-1BB8-42DB-9115-26AF88FC8B77}" destId="{A45F39E2-8C53-4A88-A552-659143711F41}" srcOrd="2" destOrd="0" presId="urn:microsoft.com/office/officeart/2018/2/layout/IconVerticalSolidList"/>
    <dgm:cxn modelId="{F94FF36B-16D5-43AF-8919-958A9E3894BE}" type="presParOf" srcId="{A45F39E2-8C53-4A88-A552-659143711F41}" destId="{4226DF46-5D58-43D3-BB5E-4AF65B099DFE}" srcOrd="0" destOrd="0" presId="urn:microsoft.com/office/officeart/2018/2/layout/IconVerticalSolidList"/>
    <dgm:cxn modelId="{C9A3A833-00A1-4AF6-AD92-4ED5A7970F3F}" type="presParOf" srcId="{A45F39E2-8C53-4A88-A552-659143711F41}" destId="{C0B3FA89-E77C-4D70-BE42-F89F66DE28BA}" srcOrd="1" destOrd="0" presId="urn:microsoft.com/office/officeart/2018/2/layout/IconVerticalSolidList"/>
    <dgm:cxn modelId="{E29ACD7E-BEBD-4428-A854-841D6C104FC9}" type="presParOf" srcId="{A45F39E2-8C53-4A88-A552-659143711F41}" destId="{7FCEDC50-2964-4F6B-93E9-A4317686C4A8}" srcOrd="2" destOrd="0" presId="urn:microsoft.com/office/officeart/2018/2/layout/IconVerticalSolidList"/>
    <dgm:cxn modelId="{895C0785-3121-4C56-99DF-C2F727F779C1}" type="presParOf" srcId="{A45F39E2-8C53-4A88-A552-659143711F41}" destId="{9450F603-4E98-4AE4-AC3A-B7FA62AF258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20189A7-5EB6-4F81-8AAC-4A71A487051C}"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DE350980-95A2-4DC3-8539-AB362F0A4E4E}">
      <dgm:prSet/>
      <dgm:spPr/>
      <dgm:t>
        <a:bodyPr/>
        <a:lstStyle/>
        <a:p>
          <a:r>
            <a:rPr lang="en-GB" dirty="0"/>
            <a:t>Physical &amp; CCTV Surveillance in the workplace is generally permissible </a:t>
          </a:r>
          <a:endParaRPr lang="en-US" dirty="0"/>
        </a:p>
      </dgm:t>
    </dgm:pt>
    <dgm:pt modelId="{6D179AD2-A6DA-4938-A560-5AC25B0D24F9}" type="parTrans" cxnId="{75C8884E-D14E-467A-A8B9-CFCBAF6BE505}">
      <dgm:prSet/>
      <dgm:spPr/>
      <dgm:t>
        <a:bodyPr/>
        <a:lstStyle/>
        <a:p>
          <a:endParaRPr lang="en-US"/>
        </a:p>
      </dgm:t>
    </dgm:pt>
    <dgm:pt modelId="{EF2ADE7D-F6D0-4A9F-95E3-544FFE951B1C}" type="sibTrans" cxnId="{75C8884E-D14E-467A-A8B9-CFCBAF6BE505}">
      <dgm:prSet/>
      <dgm:spPr/>
      <dgm:t>
        <a:bodyPr/>
        <a:lstStyle/>
        <a:p>
          <a:endParaRPr lang="en-US"/>
        </a:p>
      </dgm:t>
    </dgm:pt>
    <dgm:pt modelId="{331A0164-92B6-4165-8B7C-DC83039CC88C}">
      <dgm:prSet/>
      <dgm:spPr/>
      <dgm:t>
        <a:bodyPr/>
        <a:lstStyle/>
        <a:p>
          <a:r>
            <a:rPr lang="en-GB" dirty="0"/>
            <a:t>Data Protection Impact assessment (DPIA) should be conducted.</a:t>
          </a:r>
          <a:endParaRPr lang="en-US" dirty="0"/>
        </a:p>
      </dgm:t>
    </dgm:pt>
    <dgm:pt modelId="{DAA2BD25-2CED-47AE-8CA4-F89D807E64A2}" type="parTrans" cxnId="{9113A941-B806-4342-9AEC-CB59592AE517}">
      <dgm:prSet/>
      <dgm:spPr/>
      <dgm:t>
        <a:bodyPr/>
        <a:lstStyle/>
        <a:p>
          <a:endParaRPr lang="en-US"/>
        </a:p>
      </dgm:t>
    </dgm:pt>
    <dgm:pt modelId="{9A67A0B4-0A44-41A9-B12C-2C0CC7529DED}" type="sibTrans" cxnId="{9113A941-B806-4342-9AEC-CB59592AE517}">
      <dgm:prSet/>
      <dgm:spPr/>
      <dgm:t>
        <a:bodyPr/>
        <a:lstStyle/>
        <a:p>
          <a:endParaRPr lang="en-US"/>
        </a:p>
      </dgm:t>
    </dgm:pt>
    <dgm:pt modelId="{5D8BA99C-F9C8-44D5-AC23-72E3F02CF80D}">
      <dgm:prSet/>
      <dgm:spPr/>
      <dgm:t>
        <a:bodyPr/>
        <a:lstStyle/>
        <a:p>
          <a:r>
            <a:rPr lang="en-GB"/>
            <a:t>Should target areas of particular risk.</a:t>
          </a:r>
          <a:endParaRPr lang="en-US"/>
        </a:p>
      </dgm:t>
    </dgm:pt>
    <dgm:pt modelId="{EA331756-363F-4C3E-8E0C-B9E6D659DAFD}" type="parTrans" cxnId="{0EDA94BF-89F7-4EF7-AE53-8DD38254CA5A}">
      <dgm:prSet/>
      <dgm:spPr/>
      <dgm:t>
        <a:bodyPr/>
        <a:lstStyle/>
        <a:p>
          <a:endParaRPr lang="en-US"/>
        </a:p>
      </dgm:t>
    </dgm:pt>
    <dgm:pt modelId="{BB1539F6-C51A-417E-A681-A98EF6078121}" type="sibTrans" cxnId="{0EDA94BF-89F7-4EF7-AE53-8DD38254CA5A}">
      <dgm:prSet/>
      <dgm:spPr/>
      <dgm:t>
        <a:bodyPr/>
        <a:lstStyle/>
        <a:p>
          <a:endParaRPr lang="en-US"/>
        </a:p>
      </dgm:t>
    </dgm:pt>
    <dgm:pt modelId="{D0A98E75-3C17-40DB-829F-2026DFD1B9F8}">
      <dgm:prSet/>
      <dgm:spPr/>
      <dgm:t>
        <a:bodyPr/>
        <a:lstStyle/>
        <a:p>
          <a:r>
            <a:rPr lang="en-GB" dirty="0"/>
            <a:t>Should not cover private spaces such as toilets or changing rooms- particular challenges for home working.</a:t>
          </a:r>
          <a:endParaRPr lang="en-US" dirty="0"/>
        </a:p>
      </dgm:t>
    </dgm:pt>
    <dgm:pt modelId="{A9C2E780-C6AB-43E1-B038-90052FA17E0F}" type="parTrans" cxnId="{64E97FCA-0E61-4B2F-8B67-3C01A6614EB2}">
      <dgm:prSet/>
      <dgm:spPr/>
      <dgm:t>
        <a:bodyPr/>
        <a:lstStyle/>
        <a:p>
          <a:endParaRPr lang="en-US"/>
        </a:p>
      </dgm:t>
    </dgm:pt>
    <dgm:pt modelId="{FEEDA543-5B33-4812-A61B-04C8ADD77BBE}" type="sibTrans" cxnId="{64E97FCA-0E61-4B2F-8B67-3C01A6614EB2}">
      <dgm:prSet/>
      <dgm:spPr/>
      <dgm:t>
        <a:bodyPr/>
        <a:lstStyle/>
        <a:p>
          <a:endParaRPr lang="en-US"/>
        </a:p>
      </dgm:t>
    </dgm:pt>
    <dgm:pt modelId="{34C3303D-68A6-41E1-87C1-9971B42BB4E8}">
      <dgm:prSet/>
      <dgm:spPr/>
      <dgm:t>
        <a:bodyPr/>
        <a:lstStyle/>
        <a:p>
          <a:r>
            <a:rPr lang="en-GB" dirty="0"/>
            <a:t>Nature and extent of surveillance should be advertised to the workforce and third-party visitors</a:t>
          </a:r>
          <a:endParaRPr lang="en-US" dirty="0"/>
        </a:p>
      </dgm:t>
    </dgm:pt>
    <dgm:pt modelId="{D2B1C1BF-4465-44CC-AA04-209CCDB85DC1}" type="parTrans" cxnId="{2D8FCDEE-AF55-4874-98F3-524B6239C9CD}">
      <dgm:prSet/>
      <dgm:spPr/>
      <dgm:t>
        <a:bodyPr/>
        <a:lstStyle/>
        <a:p>
          <a:endParaRPr lang="en-US"/>
        </a:p>
      </dgm:t>
    </dgm:pt>
    <dgm:pt modelId="{1D6CE509-13B9-4F7E-9861-AB73BEF1BEF0}" type="sibTrans" cxnId="{2D8FCDEE-AF55-4874-98F3-524B6239C9CD}">
      <dgm:prSet/>
      <dgm:spPr/>
      <dgm:t>
        <a:bodyPr/>
        <a:lstStyle/>
        <a:p>
          <a:endParaRPr lang="en-US"/>
        </a:p>
      </dgm:t>
    </dgm:pt>
    <dgm:pt modelId="{3F13F5B5-1F63-44DA-868D-8F59C6294A99}">
      <dgm:prSet/>
      <dgm:spPr/>
      <dgm:t>
        <a:bodyPr/>
        <a:lstStyle/>
        <a:p>
          <a:r>
            <a:rPr lang="en-GB"/>
            <a:t>Continuous video or audio monitoring is only like to be justified in exceptional circumstances.</a:t>
          </a:r>
          <a:endParaRPr lang="en-US"/>
        </a:p>
      </dgm:t>
    </dgm:pt>
    <dgm:pt modelId="{4C8CFA01-1D9E-4398-A600-4C2BE7B53456}" type="parTrans" cxnId="{33F70159-2B61-4E71-AB02-5F9598EE4AF7}">
      <dgm:prSet/>
      <dgm:spPr/>
      <dgm:t>
        <a:bodyPr/>
        <a:lstStyle/>
        <a:p>
          <a:endParaRPr lang="en-US"/>
        </a:p>
      </dgm:t>
    </dgm:pt>
    <dgm:pt modelId="{9E082912-B2D1-4BC4-8450-CC23C8E89485}" type="sibTrans" cxnId="{33F70159-2B61-4E71-AB02-5F9598EE4AF7}">
      <dgm:prSet/>
      <dgm:spPr/>
      <dgm:t>
        <a:bodyPr/>
        <a:lstStyle/>
        <a:p>
          <a:endParaRPr lang="en-US"/>
        </a:p>
      </dgm:t>
    </dgm:pt>
    <dgm:pt modelId="{CE5A6AFB-E8A8-6A4E-BF0A-91B846B1393A}">
      <dgm:prSet/>
      <dgm:spPr/>
      <dgm:t>
        <a:bodyPr/>
        <a:lstStyle/>
        <a:p>
          <a:r>
            <a:rPr lang="en-GB" dirty="0"/>
            <a:t>Leading Case:    </a:t>
          </a:r>
          <a:r>
            <a:rPr lang="en-GB" b="1" i="1" dirty="0"/>
            <a:t>Lopez </a:t>
          </a:r>
          <a:r>
            <a:rPr lang="en-GB" b="1" i="1" dirty="0" err="1"/>
            <a:t>Ribalda</a:t>
          </a:r>
          <a:r>
            <a:rPr lang="en-GB" b="1" i="1" dirty="0"/>
            <a:t> and others v Spain </a:t>
          </a:r>
          <a:r>
            <a:rPr lang="en-GB" b="0" i="0" dirty="0"/>
            <a:t>(2019) </a:t>
          </a:r>
          <a:r>
            <a:rPr lang="en-GB" dirty="0"/>
            <a:t>– ECHR </a:t>
          </a:r>
        </a:p>
      </dgm:t>
    </dgm:pt>
    <dgm:pt modelId="{F06E86F8-A79D-FC4C-A928-07EE89D07A30}" type="parTrans" cxnId="{ACC6646B-A6D3-3646-AA78-1B87BA3757E7}">
      <dgm:prSet/>
      <dgm:spPr/>
      <dgm:t>
        <a:bodyPr/>
        <a:lstStyle/>
        <a:p>
          <a:endParaRPr lang="en-GB"/>
        </a:p>
      </dgm:t>
    </dgm:pt>
    <dgm:pt modelId="{3085995E-01CB-3C4D-8996-2DE17932D58C}" type="sibTrans" cxnId="{ACC6646B-A6D3-3646-AA78-1B87BA3757E7}">
      <dgm:prSet/>
      <dgm:spPr/>
      <dgm:t>
        <a:bodyPr/>
        <a:lstStyle/>
        <a:p>
          <a:endParaRPr lang="en-GB"/>
        </a:p>
      </dgm:t>
    </dgm:pt>
    <dgm:pt modelId="{99495B54-3684-7040-A52B-F6B38B634B0F}" type="pres">
      <dgm:prSet presAssocID="{F20189A7-5EB6-4F81-8AAC-4A71A487051C}" presName="linear" presStyleCnt="0">
        <dgm:presLayoutVars>
          <dgm:animLvl val="lvl"/>
          <dgm:resizeHandles val="exact"/>
        </dgm:presLayoutVars>
      </dgm:prSet>
      <dgm:spPr/>
    </dgm:pt>
    <dgm:pt modelId="{91DEADB7-E3EA-6241-A6F4-FB29083C1106}" type="pres">
      <dgm:prSet presAssocID="{DE350980-95A2-4DC3-8539-AB362F0A4E4E}" presName="parentText" presStyleLbl="node1" presStyleIdx="0" presStyleCnt="7">
        <dgm:presLayoutVars>
          <dgm:chMax val="0"/>
          <dgm:bulletEnabled val="1"/>
        </dgm:presLayoutVars>
      </dgm:prSet>
      <dgm:spPr/>
    </dgm:pt>
    <dgm:pt modelId="{7CF2ED12-28E5-D748-A2D4-DCD516104033}" type="pres">
      <dgm:prSet presAssocID="{EF2ADE7D-F6D0-4A9F-95E3-544FFE951B1C}" presName="spacer" presStyleCnt="0"/>
      <dgm:spPr/>
    </dgm:pt>
    <dgm:pt modelId="{6FD8A91B-CDB0-E14B-98D3-CB9F35548701}" type="pres">
      <dgm:prSet presAssocID="{331A0164-92B6-4165-8B7C-DC83039CC88C}" presName="parentText" presStyleLbl="node1" presStyleIdx="1" presStyleCnt="7">
        <dgm:presLayoutVars>
          <dgm:chMax val="0"/>
          <dgm:bulletEnabled val="1"/>
        </dgm:presLayoutVars>
      </dgm:prSet>
      <dgm:spPr/>
    </dgm:pt>
    <dgm:pt modelId="{00D4634C-970A-264B-B981-3D1798FBE4D6}" type="pres">
      <dgm:prSet presAssocID="{9A67A0B4-0A44-41A9-B12C-2C0CC7529DED}" presName="spacer" presStyleCnt="0"/>
      <dgm:spPr/>
    </dgm:pt>
    <dgm:pt modelId="{621479ED-AB9E-6348-B276-08B833752146}" type="pres">
      <dgm:prSet presAssocID="{5D8BA99C-F9C8-44D5-AC23-72E3F02CF80D}" presName="parentText" presStyleLbl="node1" presStyleIdx="2" presStyleCnt="7">
        <dgm:presLayoutVars>
          <dgm:chMax val="0"/>
          <dgm:bulletEnabled val="1"/>
        </dgm:presLayoutVars>
      </dgm:prSet>
      <dgm:spPr/>
    </dgm:pt>
    <dgm:pt modelId="{50E3A817-B385-4042-A369-FDA7E22C0F4E}" type="pres">
      <dgm:prSet presAssocID="{BB1539F6-C51A-417E-A681-A98EF6078121}" presName="spacer" presStyleCnt="0"/>
      <dgm:spPr/>
    </dgm:pt>
    <dgm:pt modelId="{0F849B17-709B-924A-88E0-1CE8EEFA792E}" type="pres">
      <dgm:prSet presAssocID="{D0A98E75-3C17-40DB-829F-2026DFD1B9F8}" presName="parentText" presStyleLbl="node1" presStyleIdx="3" presStyleCnt="7">
        <dgm:presLayoutVars>
          <dgm:chMax val="0"/>
          <dgm:bulletEnabled val="1"/>
        </dgm:presLayoutVars>
      </dgm:prSet>
      <dgm:spPr/>
    </dgm:pt>
    <dgm:pt modelId="{766247A0-7228-2546-A9E0-539E26D34C9D}" type="pres">
      <dgm:prSet presAssocID="{FEEDA543-5B33-4812-A61B-04C8ADD77BBE}" presName="spacer" presStyleCnt="0"/>
      <dgm:spPr/>
    </dgm:pt>
    <dgm:pt modelId="{28F1F4E4-B6BA-4F40-898F-6995AA97EE96}" type="pres">
      <dgm:prSet presAssocID="{34C3303D-68A6-41E1-87C1-9971B42BB4E8}" presName="parentText" presStyleLbl="node1" presStyleIdx="4" presStyleCnt="7">
        <dgm:presLayoutVars>
          <dgm:chMax val="0"/>
          <dgm:bulletEnabled val="1"/>
        </dgm:presLayoutVars>
      </dgm:prSet>
      <dgm:spPr/>
    </dgm:pt>
    <dgm:pt modelId="{9AABC2CA-5743-C54F-9A2D-6C39E57182B8}" type="pres">
      <dgm:prSet presAssocID="{1D6CE509-13B9-4F7E-9861-AB73BEF1BEF0}" presName="spacer" presStyleCnt="0"/>
      <dgm:spPr/>
    </dgm:pt>
    <dgm:pt modelId="{7D5AEBFD-82D6-6A47-9527-FF7BEF6E153B}" type="pres">
      <dgm:prSet presAssocID="{3F13F5B5-1F63-44DA-868D-8F59C6294A99}" presName="parentText" presStyleLbl="node1" presStyleIdx="5" presStyleCnt="7">
        <dgm:presLayoutVars>
          <dgm:chMax val="0"/>
          <dgm:bulletEnabled val="1"/>
        </dgm:presLayoutVars>
      </dgm:prSet>
      <dgm:spPr/>
    </dgm:pt>
    <dgm:pt modelId="{DFFB3A75-B34C-074F-92C7-A42FBDBC50E4}" type="pres">
      <dgm:prSet presAssocID="{9E082912-B2D1-4BC4-8450-CC23C8E89485}" presName="spacer" presStyleCnt="0"/>
      <dgm:spPr/>
    </dgm:pt>
    <dgm:pt modelId="{F9DCD272-BF28-6848-A796-1B757937F039}" type="pres">
      <dgm:prSet presAssocID="{CE5A6AFB-E8A8-6A4E-BF0A-91B846B1393A}" presName="parentText" presStyleLbl="node1" presStyleIdx="6" presStyleCnt="7">
        <dgm:presLayoutVars>
          <dgm:chMax val="0"/>
          <dgm:bulletEnabled val="1"/>
        </dgm:presLayoutVars>
      </dgm:prSet>
      <dgm:spPr/>
    </dgm:pt>
  </dgm:ptLst>
  <dgm:cxnLst>
    <dgm:cxn modelId="{F936C202-359C-F347-ADF1-837BCDB7CC6A}" type="presOf" srcId="{F20189A7-5EB6-4F81-8AAC-4A71A487051C}" destId="{99495B54-3684-7040-A52B-F6B38B634B0F}" srcOrd="0" destOrd="0" presId="urn:microsoft.com/office/officeart/2005/8/layout/vList2"/>
    <dgm:cxn modelId="{DC7BBB1C-BBBC-AB4F-A49A-5F1AE129A8FE}" type="presOf" srcId="{DE350980-95A2-4DC3-8539-AB362F0A4E4E}" destId="{91DEADB7-E3EA-6241-A6F4-FB29083C1106}" srcOrd="0" destOrd="0" presId="urn:microsoft.com/office/officeart/2005/8/layout/vList2"/>
    <dgm:cxn modelId="{9113A941-B806-4342-9AEC-CB59592AE517}" srcId="{F20189A7-5EB6-4F81-8AAC-4A71A487051C}" destId="{331A0164-92B6-4165-8B7C-DC83039CC88C}" srcOrd="1" destOrd="0" parTransId="{DAA2BD25-2CED-47AE-8CA4-F89D807E64A2}" sibTransId="{9A67A0B4-0A44-41A9-B12C-2C0CC7529DED}"/>
    <dgm:cxn modelId="{E3A84A64-AF72-C341-8F39-CF8956C3E59F}" type="presOf" srcId="{331A0164-92B6-4165-8B7C-DC83039CC88C}" destId="{6FD8A91B-CDB0-E14B-98D3-CB9F35548701}" srcOrd="0" destOrd="0" presId="urn:microsoft.com/office/officeart/2005/8/layout/vList2"/>
    <dgm:cxn modelId="{ACC6646B-A6D3-3646-AA78-1B87BA3757E7}" srcId="{F20189A7-5EB6-4F81-8AAC-4A71A487051C}" destId="{CE5A6AFB-E8A8-6A4E-BF0A-91B846B1393A}" srcOrd="6" destOrd="0" parTransId="{F06E86F8-A79D-FC4C-A928-07EE89D07A30}" sibTransId="{3085995E-01CB-3C4D-8996-2DE17932D58C}"/>
    <dgm:cxn modelId="{75C8884E-D14E-467A-A8B9-CFCBAF6BE505}" srcId="{F20189A7-5EB6-4F81-8AAC-4A71A487051C}" destId="{DE350980-95A2-4DC3-8539-AB362F0A4E4E}" srcOrd="0" destOrd="0" parTransId="{6D179AD2-A6DA-4938-A560-5AC25B0D24F9}" sibTransId="{EF2ADE7D-F6D0-4A9F-95E3-544FFE951B1C}"/>
    <dgm:cxn modelId="{33F70159-2B61-4E71-AB02-5F9598EE4AF7}" srcId="{F20189A7-5EB6-4F81-8AAC-4A71A487051C}" destId="{3F13F5B5-1F63-44DA-868D-8F59C6294A99}" srcOrd="5" destOrd="0" parTransId="{4C8CFA01-1D9E-4398-A600-4C2BE7B53456}" sibTransId="{9E082912-B2D1-4BC4-8450-CC23C8E89485}"/>
    <dgm:cxn modelId="{0FEFE689-BA22-E94D-9E18-41C34433E407}" type="presOf" srcId="{D0A98E75-3C17-40DB-829F-2026DFD1B9F8}" destId="{0F849B17-709B-924A-88E0-1CE8EEFA792E}" srcOrd="0" destOrd="0" presId="urn:microsoft.com/office/officeart/2005/8/layout/vList2"/>
    <dgm:cxn modelId="{60B539B4-CED1-E947-B3F8-B8A094B9AFF9}" type="presOf" srcId="{CE5A6AFB-E8A8-6A4E-BF0A-91B846B1393A}" destId="{F9DCD272-BF28-6848-A796-1B757937F039}" srcOrd="0" destOrd="0" presId="urn:microsoft.com/office/officeart/2005/8/layout/vList2"/>
    <dgm:cxn modelId="{0EDA94BF-89F7-4EF7-AE53-8DD38254CA5A}" srcId="{F20189A7-5EB6-4F81-8AAC-4A71A487051C}" destId="{5D8BA99C-F9C8-44D5-AC23-72E3F02CF80D}" srcOrd="2" destOrd="0" parTransId="{EA331756-363F-4C3E-8E0C-B9E6D659DAFD}" sibTransId="{BB1539F6-C51A-417E-A681-A98EF6078121}"/>
    <dgm:cxn modelId="{64E97FCA-0E61-4B2F-8B67-3C01A6614EB2}" srcId="{F20189A7-5EB6-4F81-8AAC-4A71A487051C}" destId="{D0A98E75-3C17-40DB-829F-2026DFD1B9F8}" srcOrd="3" destOrd="0" parTransId="{A9C2E780-C6AB-43E1-B038-90052FA17E0F}" sibTransId="{FEEDA543-5B33-4812-A61B-04C8ADD77BBE}"/>
    <dgm:cxn modelId="{FDBA43DA-D1AC-9D4C-85D6-39F85F8D4778}" type="presOf" srcId="{34C3303D-68A6-41E1-87C1-9971B42BB4E8}" destId="{28F1F4E4-B6BA-4F40-898F-6995AA97EE96}" srcOrd="0" destOrd="0" presId="urn:microsoft.com/office/officeart/2005/8/layout/vList2"/>
    <dgm:cxn modelId="{F1E9ACEC-8596-D94D-9F37-8B81004663A4}" type="presOf" srcId="{5D8BA99C-F9C8-44D5-AC23-72E3F02CF80D}" destId="{621479ED-AB9E-6348-B276-08B833752146}" srcOrd="0" destOrd="0" presId="urn:microsoft.com/office/officeart/2005/8/layout/vList2"/>
    <dgm:cxn modelId="{2D8FCDEE-AF55-4874-98F3-524B6239C9CD}" srcId="{F20189A7-5EB6-4F81-8AAC-4A71A487051C}" destId="{34C3303D-68A6-41E1-87C1-9971B42BB4E8}" srcOrd="4" destOrd="0" parTransId="{D2B1C1BF-4465-44CC-AA04-209CCDB85DC1}" sibTransId="{1D6CE509-13B9-4F7E-9861-AB73BEF1BEF0}"/>
    <dgm:cxn modelId="{29C84BF7-EF48-F949-B919-211A4444EA45}" type="presOf" srcId="{3F13F5B5-1F63-44DA-868D-8F59C6294A99}" destId="{7D5AEBFD-82D6-6A47-9527-FF7BEF6E153B}" srcOrd="0" destOrd="0" presId="urn:microsoft.com/office/officeart/2005/8/layout/vList2"/>
    <dgm:cxn modelId="{7FEA8AB2-0AFC-FB47-A70C-8231BC6E656B}" type="presParOf" srcId="{99495B54-3684-7040-A52B-F6B38B634B0F}" destId="{91DEADB7-E3EA-6241-A6F4-FB29083C1106}" srcOrd="0" destOrd="0" presId="urn:microsoft.com/office/officeart/2005/8/layout/vList2"/>
    <dgm:cxn modelId="{00F74364-D07E-E947-AD49-3FD0A294090A}" type="presParOf" srcId="{99495B54-3684-7040-A52B-F6B38B634B0F}" destId="{7CF2ED12-28E5-D748-A2D4-DCD516104033}" srcOrd="1" destOrd="0" presId="urn:microsoft.com/office/officeart/2005/8/layout/vList2"/>
    <dgm:cxn modelId="{816F8CE7-65FE-0447-A316-3C77B61E8887}" type="presParOf" srcId="{99495B54-3684-7040-A52B-F6B38B634B0F}" destId="{6FD8A91B-CDB0-E14B-98D3-CB9F35548701}" srcOrd="2" destOrd="0" presId="urn:microsoft.com/office/officeart/2005/8/layout/vList2"/>
    <dgm:cxn modelId="{3CA9E10F-50DE-4D44-85D5-2021AD30B0D9}" type="presParOf" srcId="{99495B54-3684-7040-A52B-F6B38B634B0F}" destId="{00D4634C-970A-264B-B981-3D1798FBE4D6}" srcOrd="3" destOrd="0" presId="urn:microsoft.com/office/officeart/2005/8/layout/vList2"/>
    <dgm:cxn modelId="{B6E14AAD-754D-1A48-8D3D-2419A23F020D}" type="presParOf" srcId="{99495B54-3684-7040-A52B-F6B38B634B0F}" destId="{621479ED-AB9E-6348-B276-08B833752146}" srcOrd="4" destOrd="0" presId="urn:microsoft.com/office/officeart/2005/8/layout/vList2"/>
    <dgm:cxn modelId="{89C8D5D9-AFD1-F946-BE0A-390B7A5CDE64}" type="presParOf" srcId="{99495B54-3684-7040-A52B-F6B38B634B0F}" destId="{50E3A817-B385-4042-A369-FDA7E22C0F4E}" srcOrd="5" destOrd="0" presId="urn:microsoft.com/office/officeart/2005/8/layout/vList2"/>
    <dgm:cxn modelId="{FF129B88-39EB-194C-A349-F85EA9FB84A3}" type="presParOf" srcId="{99495B54-3684-7040-A52B-F6B38B634B0F}" destId="{0F849B17-709B-924A-88E0-1CE8EEFA792E}" srcOrd="6" destOrd="0" presId="urn:microsoft.com/office/officeart/2005/8/layout/vList2"/>
    <dgm:cxn modelId="{38B64F3C-A03B-7845-9092-5C66E192AD64}" type="presParOf" srcId="{99495B54-3684-7040-A52B-F6B38B634B0F}" destId="{766247A0-7228-2546-A9E0-539E26D34C9D}" srcOrd="7" destOrd="0" presId="urn:microsoft.com/office/officeart/2005/8/layout/vList2"/>
    <dgm:cxn modelId="{7EA7967D-DB49-504D-B319-7F8C8ACEDD37}" type="presParOf" srcId="{99495B54-3684-7040-A52B-F6B38B634B0F}" destId="{28F1F4E4-B6BA-4F40-898F-6995AA97EE96}" srcOrd="8" destOrd="0" presId="urn:microsoft.com/office/officeart/2005/8/layout/vList2"/>
    <dgm:cxn modelId="{C4C83A1D-BED0-4945-BFC7-C178FE929047}" type="presParOf" srcId="{99495B54-3684-7040-A52B-F6B38B634B0F}" destId="{9AABC2CA-5743-C54F-9A2D-6C39E57182B8}" srcOrd="9" destOrd="0" presId="urn:microsoft.com/office/officeart/2005/8/layout/vList2"/>
    <dgm:cxn modelId="{ACC47774-E959-0942-BF0F-C74347B368BD}" type="presParOf" srcId="{99495B54-3684-7040-A52B-F6B38B634B0F}" destId="{7D5AEBFD-82D6-6A47-9527-FF7BEF6E153B}" srcOrd="10" destOrd="0" presId="urn:microsoft.com/office/officeart/2005/8/layout/vList2"/>
    <dgm:cxn modelId="{8E984B99-80A7-804E-8A3A-BCFA354E4475}" type="presParOf" srcId="{99495B54-3684-7040-A52B-F6B38B634B0F}" destId="{DFFB3A75-B34C-074F-92C7-A42FBDBC50E4}" srcOrd="11" destOrd="0" presId="urn:microsoft.com/office/officeart/2005/8/layout/vList2"/>
    <dgm:cxn modelId="{DC5E505F-90E7-FB46-9FF5-1A5263BEA93F}" type="presParOf" srcId="{99495B54-3684-7040-A52B-F6B38B634B0F}" destId="{F9DCD272-BF28-6848-A796-1B757937F03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E1D5A57-DDB8-474F-9C78-5466FCCFAE07}"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52A41EED-66CF-41EB-9CF7-97E2067AA877}">
      <dgm:prSet/>
      <dgm:spPr/>
      <dgm:t>
        <a:bodyPr/>
        <a:lstStyle/>
        <a:p>
          <a:r>
            <a:rPr lang="en-US"/>
            <a:t>DPIA</a:t>
          </a:r>
        </a:p>
      </dgm:t>
    </dgm:pt>
    <dgm:pt modelId="{6F39812C-7A8D-4854-A8A8-048C9026E83B}" type="parTrans" cxnId="{4610884F-0F2B-4FA8-AC99-5F0FDE77DD6D}">
      <dgm:prSet/>
      <dgm:spPr/>
      <dgm:t>
        <a:bodyPr/>
        <a:lstStyle/>
        <a:p>
          <a:endParaRPr lang="en-US"/>
        </a:p>
      </dgm:t>
    </dgm:pt>
    <dgm:pt modelId="{6E2D7D5A-CE71-4D61-8303-5C371A71B94C}" type="sibTrans" cxnId="{4610884F-0F2B-4FA8-AC99-5F0FDE77DD6D}">
      <dgm:prSet/>
      <dgm:spPr/>
      <dgm:t>
        <a:bodyPr/>
        <a:lstStyle/>
        <a:p>
          <a:endParaRPr lang="en-US"/>
        </a:p>
      </dgm:t>
    </dgm:pt>
    <dgm:pt modelId="{52EC9468-5549-4EC6-8B59-20DF539F8CEB}">
      <dgm:prSet/>
      <dgm:spPr/>
      <dgm:t>
        <a:bodyPr/>
        <a:lstStyle/>
        <a:p>
          <a:r>
            <a:rPr lang="en-US"/>
            <a:t>Prior and sufficiently specific warnings.</a:t>
          </a:r>
        </a:p>
      </dgm:t>
    </dgm:pt>
    <dgm:pt modelId="{998B154D-BD91-402A-9DAA-B8632904BB61}" type="parTrans" cxnId="{8C97F32E-9A1B-4F01-8985-124D7BDE9EB4}">
      <dgm:prSet/>
      <dgm:spPr/>
      <dgm:t>
        <a:bodyPr/>
        <a:lstStyle/>
        <a:p>
          <a:endParaRPr lang="en-US"/>
        </a:p>
      </dgm:t>
    </dgm:pt>
    <dgm:pt modelId="{854D8D8B-0305-43B7-8798-05EBCC5339E6}" type="sibTrans" cxnId="{8C97F32E-9A1B-4F01-8985-124D7BDE9EB4}">
      <dgm:prSet/>
      <dgm:spPr/>
      <dgm:t>
        <a:bodyPr/>
        <a:lstStyle/>
        <a:p>
          <a:endParaRPr lang="en-US"/>
        </a:p>
      </dgm:t>
    </dgm:pt>
    <dgm:pt modelId="{9B09469C-4E33-4653-BBEB-1529EC51DFE7}">
      <dgm:prSet/>
      <dgm:spPr/>
      <dgm:t>
        <a:bodyPr/>
        <a:lstStyle/>
        <a:p>
          <a:r>
            <a:rPr lang="en-US"/>
            <a:t>Lawful basis, Proportionality and necessity</a:t>
          </a:r>
        </a:p>
      </dgm:t>
    </dgm:pt>
    <dgm:pt modelId="{09487FAD-6166-43B8-964A-68F12A740C00}" type="parTrans" cxnId="{FDA772E0-2A34-442D-9F3F-E3744149A1ED}">
      <dgm:prSet/>
      <dgm:spPr/>
      <dgm:t>
        <a:bodyPr/>
        <a:lstStyle/>
        <a:p>
          <a:endParaRPr lang="en-US"/>
        </a:p>
      </dgm:t>
    </dgm:pt>
    <dgm:pt modelId="{1094C99B-8839-4745-B086-FC965A704AF5}" type="sibTrans" cxnId="{FDA772E0-2A34-442D-9F3F-E3744149A1ED}">
      <dgm:prSet/>
      <dgm:spPr/>
      <dgm:t>
        <a:bodyPr/>
        <a:lstStyle/>
        <a:p>
          <a:endParaRPr lang="en-US"/>
        </a:p>
      </dgm:t>
    </dgm:pt>
    <dgm:pt modelId="{B64AD2C7-86DF-4B67-A72D-DB81B00826E8}">
      <dgm:prSet/>
      <dgm:spPr/>
      <dgm:t>
        <a:bodyPr/>
        <a:lstStyle/>
        <a:p>
          <a:r>
            <a:rPr lang="en-US"/>
            <a:t>Opening of emails etc should be kept to a minimum, try to keep monitoring to the email addresses and headings</a:t>
          </a:r>
        </a:p>
      </dgm:t>
    </dgm:pt>
    <dgm:pt modelId="{AFE97E71-0A90-461E-8B92-40CDF314349E}" type="parTrans" cxnId="{D7FE8269-2818-4E1C-8D2D-AA04DB29AD6A}">
      <dgm:prSet/>
      <dgm:spPr/>
      <dgm:t>
        <a:bodyPr/>
        <a:lstStyle/>
        <a:p>
          <a:endParaRPr lang="en-US"/>
        </a:p>
      </dgm:t>
    </dgm:pt>
    <dgm:pt modelId="{F76A3BE1-647B-4609-80E6-215504DA327C}" type="sibTrans" cxnId="{D7FE8269-2818-4E1C-8D2D-AA04DB29AD6A}">
      <dgm:prSet/>
      <dgm:spPr/>
      <dgm:t>
        <a:bodyPr/>
        <a:lstStyle/>
        <a:p>
          <a:endParaRPr lang="en-US"/>
        </a:p>
      </dgm:t>
    </dgm:pt>
    <dgm:pt modelId="{0FFF8864-155A-48CA-AAD2-6721820A98CF}">
      <dgm:prSet/>
      <dgm:spPr/>
      <dgm:t>
        <a:bodyPr/>
        <a:lstStyle/>
        <a:p>
          <a:r>
            <a:rPr lang="en-US"/>
            <a:t>Encourage the usage of personal and private markings on emails</a:t>
          </a:r>
        </a:p>
      </dgm:t>
    </dgm:pt>
    <dgm:pt modelId="{33B2F169-290B-4D09-8DCE-18503AC275CD}" type="parTrans" cxnId="{4C537521-770E-406B-BEC9-E7ABCF393AD5}">
      <dgm:prSet/>
      <dgm:spPr/>
      <dgm:t>
        <a:bodyPr/>
        <a:lstStyle/>
        <a:p>
          <a:endParaRPr lang="en-US"/>
        </a:p>
      </dgm:t>
    </dgm:pt>
    <dgm:pt modelId="{AF7D7F96-1CC5-4927-90A1-73C8C855A401}" type="sibTrans" cxnId="{4C537521-770E-406B-BEC9-E7ABCF393AD5}">
      <dgm:prSet/>
      <dgm:spPr/>
      <dgm:t>
        <a:bodyPr/>
        <a:lstStyle/>
        <a:p>
          <a:endParaRPr lang="en-US"/>
        </a:p>
      </dgm:t>
    </dgm:pt>
    <dgm:pt modelId="{C34348B7-C54F-4673-BB68-520A8282891E}">
      <dgm:prSet/>
      <dgm:spPr/>
      <dgm:t>
        <a:bodyPr/>
        <a:lstStyle/>
        <a:p>
          <a:r>
            <a:rPr lang="en-US" b="1" i="1" dirty="0"/>
            <a:t>Copland v UK; Barbulescu v Romania</a:t>
          </a:r>
          <a:endParaRPr lang="en-US" dirty="0"/>
        </a:p>
      </dgm:t>
    </dgm:pt>
    <dgm:pt modelId="{1729427D-57C5-4F5F-946A-EE3060B74795}" type="parTrans" cxnId="{C01B318F-129B-4AA2-A49A-6697D91FF927}">
      <dgm:prSet/>
      <dgm:spPr/>
      <dgm:t>
        <a:bodyPr/>
        <a:lstStyle/>
        <a:p>
          <a:endParaRPr lang="en-US"/>
        </a:p>
      </dgm:t>
    </dgm:pt>
    <dgm:pt modelId="{850ADBAB-9CBB-417C-806B-3CF0E5ACE9A9}" type="sibTrans" cxnId="{C01B318F-129B-4AA2-A49A-6697D91FF927}">
      <dgm:prSet/>
      <dgm:spPr/>
      <dgm:t>
        <a:bodyPr/>
        <a:lstStyle/>
        <a:p>
          <a:endParaRPr lang="en-US"/>
        </a:p>
      </dgm:t>
    </dgm:pt>
    <dgm:pt modelId="{72E492B6-1DC2-584B-BD9D-18F2EBC1422B}" type="pres">
      <dgm:prSet presAssocID="{7E1D5A57-DDB8-474F-9C78-5466FCCFAE07}" presName="linear" presStyleCnt="0">
        <dgm:presLayoutVars>
          <dgm:animLvl val="lvl"/>
          <dgm:resizeHandles val="exact"/>
        </dgm:presLayoutVars>
      </dgm:prSet>
      <dgm:spPr/>
    </dgm:pt>
    <dgm:pt modelId="{E2B856EF-573E-E34C-9834-E88144E3F77C}" type="pres">
      <dgm:prSet presAssocID="{52A41EED-66CF-41EB-9CF7-97E2067AA877}" presName="parentText" presStyleLbl="node1" presStyleIdx="0" presStyleCnt="6">
        <dgm:presLayoutVars>
          <dgm:chMax val="0"/>
          <dgm:bulletEnabled val="1"/>
        </dgm:presLayoutVars>
      </dgm:prSet>
      <dgm:spPr/>
    </dgm:pt>
    <dgm:pt modelId="{6EFD1C4D-B636-1D41-80A6-726FF6A520C5}" type="pres">
      <dgm:prSet presAssocID="{6E2D7D5A-CE71-4D61-8303-5C371A71B94C}" presName="spacer" presStyleCnt="0"/>
      <dgm:spPr/>
    </dgm:pt>
    <dgm:pt modelId="{42FDA082-A84E-564B-B0BA-157BA4C0F443}" type="pres">
      <dgm:prSet presAssocID="{52EC9468-5549-4EC6-8B59-20DF539F8CEB}" presName="parentText" presStyleLbl="node1" presStyleIdx="1" presStyleCnt="6">
        <dgm:presLayoutVars>
          <dgm:chMax val="0"/>
          <dgm:bulletEnabled val="1"/>
        </dgm:presLayoutVars>
      </dgm:prSet>
      <dgm:spPr/>
    </dgm:pt>
    <dgm:pt modelId="{189EC88B-FFBB-3847-984C-1BE820B73873}" type="pres">
      <dgm:prSet presAssocID="{854D8D8B-0305-43B7-8798-05EBCC5339E6}" presName="spacer" presStyleCnt="0"/>
      <dgm:spPr/>
    </dgm:pt>
    <dgm:pt modelId="{FD333D61-EB40-0442-958A-B1C951EB811F}" type="pres">
      <dgm:prSet presAssocID="{9B09469C-4E33-4653-BBEB-1529EC51DFE7}" presName="parentText" presStyleLbl="node1" presStyleIdx="2" presStyleCnt="6">
        <dgm:presLayoutVars>
          <dgm:chMax val="0"/>
          <dgm:bulletEnabled val="1"/>
        </dgm:presLayoutVars>
      </dgm:prSet>
      <dgm:spPr/>
    </dgm:pt>
    <dgm:pt modelId="{939A9475-3AE9-3D4D-A184-1792B740A91A}" type="pres">
      <dgm:prSet presAssocID="{1094C99B-8839-4745-B086-FC965A704AF5}" presName="spacer" presStyleCnt="0"/>
      <dgm:spPr/>
    </dgm:pt>
    <dgm:pt modelId="{CCFAA227-A5E2-094A-BC6F-9EEB2A5565C2}" type="pres">
      <dgm:prSet presAssocID="{B64AD2C7-86DF-4B67-A72D-DB81B00826E8}" presName="parentText" presStyleLbl="node1" presStyleIdx="3" presStyleCnt="6">
        <dgm:presLayoutVars>
          <dgm:chMax val="0"/>
          <dgm:bulletEnabled val="1"/>
        </dgm:presLayoutVars>
      </dgm:prSet>
      <dgm:spPr/>
    </dgm:pt>
    <dgm:pt modelId="{2C886A24-6632-F74C-9D0E-901BA4636378}" type="pres">
      <dgm:prSet presAssocID="{F76A3BE1-647B-4609-80E6-215504DA327C}" presName="spacer" presStyleCnt="0"/>
      <dgm:spPr/>
    </dgm:pt>
    <dgm:pt modelId="{88784896-8306-9545-8B44-E667D436E0B5}" type="pres">
      <dgm:prSet presAssocID="{0FFF8864-155A-48CA-AAD2-6721820A98CF}" presName="parentText" presStyleLbl="node1" presStyleIdx="4" presStyleCnt="6">
        <dgm:presLayoutVars>
          <dgm:chMax val="0"/>
          <dgm:bulletEnabled val="1"/>
        </dgm:presLayoutVars>
      </dgm:prSet>
      <dgm:spPr/>
    </dgm:pt>
    <dgm:pt modelId="{5968B0B3-AE91-8246-AFAB-6725F6D1365B}" type="pres">
      <dgm:prSet presAssocID="{AF7D7F96-1CC5-4927-90A1-73C8C855A401}" presName="spacer" presStyleCnt="0"/>
      <dgm:spPr/>
    </dgm:pt>
    <dgm:pt modelId="{00A842E9-261B-3042-973F-923DE6EEAC27}" type="pres">
      <dgm:prSet presAssocID="{C34348B7-C54F-4673-BB68-520A8282891E}" presName="parentText" presStyleLbl="node1" presStyleIdx="5" presStyleCnt="6">
        <dgm:presLayoutVars>
          <dgm:chMax val="0"/>
          <dgm:bulletEnabled val="1"/>
        </dgm:presLayoutVars>
      </dgm:prSet>
      <dgm:spPr/>
    </dgm:pt>
  </dgm:ptLst>
  <dgm:cxnLst>
    <dgm:cxn modelId="{B4BB550C-7837-0F40-B811-22F81989DEB8}" type="presOf" srcId="{52A41EED-66CF-41EB-9CF7-97E2067AA877}" destId="{E2B856EF-573E-E34C-9834-E88144E3F77C}" srcOrd="0" destOrd="0" presId="urn:microsoft.com/office/officeart/2005/8/layout/vList2"/>
    <dgm:cxn modelId="{331F821B-79DA-8F41-8CE0-C096CD4E52AB}" type="presOf" srcId="{0FFF8864-155A-48CA-AAD2-6721820A98CF}" destId="{88784896-8306-9545-8B44-E667D436E0B5}" srcOrd="0" destOrd="0" presId="urn:microsoft.com/office/officeart/2005/8/layout/vList2"/>
    <dgm:cxn modelId="{4C537521-770E-406B-BEC9-E7ABCF393AD5}" srcId="{7E1D5A57-DDB8-474F-9C78-5466FCCFAE07}" destId="{0FFF8864-155A-48CA-AAD2-6721820A98CF}" srcOrd="4" destOrd="0" parTransId="{33B2F169-290B-4D09-8DCE-18503AC275CD}" sibTransId="{AF7D7F96-1CC5-4927-90A1-73C8C855A401}"/>
    <dgm:cxn modelId="{75768629-BF7A-B64F-B759-D7B2C68208DE}" type="presOf" srcId="{7E1D5A57-DDB8-474F-9C78-5466FCCFAE07}" destId="{72E492B6-1DC2-584B-BD9D-18F2EBC1422B}" srcOrd="0" destOrd="0" presId="urn:microsoft.com/office/officeart/2005/8/layout/vList2"/>
    <dgm:cxn modelId="{8C97F32E-9A1B-4F01-8985-124D7BDE9EB4}" srcId="{7E1D5A57-DDB8-474F-9C78-5466FCCFAE07}" destId="{52EC9468-5549-4EC6-8B59-20DF539F8CEB}" srcOrd="1" destOrd="0" parTransId="{998B154D-BD91-402A-9DAA-B8632904BB61}" sibTransId="{854D8D8B-0305-43B7-8798-05EBCC5339E6}"/>
    <dgm:cxn modelId="{D7FE8269-2818-4E1C-8D2D-AA04DB29AD6A}" srcId="{7E1D5A57-DDB8-474F-9C78-5466FCCFAE07}" destId="{B64AD2C7-86DF-4B67-A72D-DB81B00826E8}" srcOrd="3" destOrd="0" parTransId="{AFE97E71-0A90-461E-8B92-40CDF314349E}" sibTransId="{F76A3BE1-647B-4609-80E6-215504DA327C}"/>
    <dgm:cxn modelId="{4610884F-0F2B-4FA8-AC99-5F0FDE77DD6D}" srcId="{7E1D5A57-DDB8-474F-9C78-5466FCCFAE07}" destId="{52A41EED-66CF-41EB-9CF7-97E2067AA877}" srcOrd="0" destOrd="0" parTransId="{6F39812C-7A8D-4854-A8A8-048C9026E83B}" sibTransId="{6E2D7D5A-CE71-4D61-8303-5C371A71B94C}"/>
    <dgm:cxn modelId="{C01B318F-129B-4AA2-A49A-6697D91FF927}" srcId="{7E1D5A57-DDB8-474F-9C78-5466FCCFAE07}" destId="{C34348B7-C54F-4673-BB68-520A8282891E}" srcOrd="5" destOrd="0" parTransId="{1729427D-57C5-4F5F-946A-EE3060B74795}" sibTransId="{850ADBAB-9CBB-417C-806B-3CF0E5ACE9A9}"/>
    <dgm:cxn modelId="{EC7AFEB2-BC46-8749-A026-EA2FE27E3C6D}" type="presOf" srcId="{B64AD2C7-86DF-4B67-A72D-DB81B00826E8}" destId="{CCFAA227-A5E2-094A-BC6F-9EEB2A5565C2}" srcOrd="0" destOrd="0" presId="urn:microsoft.com/office/officeart/2005/8/layout/vList2"/>
    <dgm:cxn modelId="{1A7A46C8-A06B-C546-BF7D-C990A8000D00}" type="presOf" srcId="{9B09469C-4E33-4653-BBEB-1529EC51DFE7}" destId="{FD333D61-EB40-0442-958A-B1C951EB811F}" srcOrd="0" destOrd="0" presId="urn:microsoft.com/office/officeart/2005/8/layout/vList2"/>
    <dgm:cxn modelId="{26540FE0-E57A-5347-9E3F-D89234F64629}" type="presOf" srcId="{C34348B7-C54F-4673-BB68-520A8282891E}" destId="{00A842E9-261B-3042-973F-923DE6EEAC27}" srcOrd="0" destOrd="0" presId="urn:microsoft.com/office/officeart/2005/8/layout/vList2"/>
    <dgm:cxn modelId="{FDA772E0-2A34-442D-9F3F-E3744149A1ED}" srcId="{7E1D5A57-DDB8-474F-9C78-5466FCCFAE07}" destId="{9B09469C-4E33-4653-BBEB-1529EC51DFE7}" srcOrd="2" destOrd="0" parTransId="{09487FAD-6166-43B8-964A-68F12A740C00}" sibTransId="{1094C99B-8839-4745-B086-FC965A704AF5}"/>
    <dgm:cxn modelId="{E115ACE5-1E25-9846-9414-5BFA60EC82AE}" type="presOf" srcId="{52EC9468-5549-4EC6-8B59-20DF539F8CEB}" destId="{42FDA082-A84E-564B-B0BA-157BA4C0F443}" srcOrd="0" destOrd="0" presId="urn:microsoft.com/office/officeart/2005/8/layout/vList2"/>
    <dgm:cxn modelId="{C7B5D308-B915-CD47-AA20-B9EF1A6E218B}" type="presParOf" srcId="{72E492B6-1DC2-584B-BD9D-18F2EBC1422B}" destId="{E2B856EF-573E-E34C-9834-E88144E3F77C}" srcOrd="0" destOrd="0" presId="urn:microsoft.com/office/officeart/2005/8/layout/vList2"/>
    <dgm:cxn modelId="{AC095C4D-F399-CB4A-A17A-AE3E1F036E55}" type="presParOf" srcId="{72E492B6-1DC2-584B-BD9D-18F2EBC1422B}" destId="{6EFD1C4D-B636-1D41-80A6-726FF6A520C5}" srcOrd="1" destOrd="0" presId="urn:microsoft.com/office/officeart/2005/8/layout/vList2"/>
    <dgm:cxn modelId="{DB63F814-BFD2-2D49-A8EA-ED6F0B914905}" type="presParOf" srcId="{72E492B6-1DC2-584B-BD9D-18F2EBC1422B}" destId="{42FDA082-A84E-564B-B0BA-157BA4C0F443}" srcOrd="2" destOrd="0" presId="urn:microsoft.com/office/officeart/2005/8/layout/vList2"/>
    <dgm:cxn modelId="{AD8E54AA-A4F1-6147-B051-91EC1E441244}" type="presParOf" srcId="{72E492B6-1DC2-584B-BD9D-18F2EBC1422B}" destId="{189EC88B-FFBB-3847-984C-1BE820B73873}" srcOrd="3" destOrd="0" presId="urn:microsoft.com/office/officeart/2005/8/layout/vList2"/>
    <dgm:cxn modelId="{9033061F-A837-B34A-BAF0-A216645E87AE}" type="presParOf" srcId="{72E492B6-1DC2-584B-BD9D-18F2EBC1422B}" destId="{FD333D61-EB40-0442-958A-B1C951EB811F}" srcOrd="4" destOrd="0" presId="urn:microsoft.com/office/officeart/2005/8/layout/vList2"/>
    <dgm:cxn modelId="{EAAFCD5D-BD47-1344-AA82-FCA4633DA7B9}" type="presParOf" srcId="{72E492B6-1DC2-584B-BD9D-18F2EBC1422B}" destId="{939A9475-3AE9-3D4D-A184-1792B740A91A}" srcOrd="5" destOrd="0" presId="urn:microsoft.com/office/officeart/2005/8/layout/vList2"/>
    <dgm:cxn modelId="{49C449A4-CD07-064F-98FA-DBDBA5124559}" type="presParOf" srcId="{72E492B6-1DC2-584B-BD9D-18F2EBC1422B}" destId="{CCFAA227-A5E2-094A-BC6F-9EEB2A5565C2}" srcOrd="6" destOrd="0" presId="urn:microsoft.com/office/officeart/2005/8/layout/vList2"/>
    <dgm:cxn modelId="{E08ED554-EDBA-744D-9192-5E2AF1ACF16B}" type="presParOf" srcId="{72E492B6-1DC2-584B-BD9D-18F2EBC1422B}" destId="{2C886A24-6632-F74C-9D0E-901BA4636378}" srcOrd="7" destOrd="0" presId="urn:microsoft.com/office/officeart/2005/8/layout/vList2"/>
    <dgm:cxn modelId="{BEBC7416-3618-0746-B91B-DDFC7B83DFEB}" type="presParOf" srcId="{72E492B6-1DC2-584B-BD9D-18F2EBC1422B}" destId="{88784896-8306-9545-8B44-E667D436E0B5}" srcOrd="8" destOrd="0" presId="urn:microsoft.com/office/officeart/2005/8/layout/vList2"/>
    <dgm:cxn modelId="{4265AD81-1CE5-5046-B53A-57A4F62C81A5}" type="presParOf" srcId="{72E492B6-1DC2-584B-BD9D-18F2EBC1422B}" destId="{5968B0B3-AE91-8246-AFAB-6725F6D1365B}" srcOrd="9" destOrd="0" presId="urn:microsoft.com/office/officeart/2005/8/layout/vList2"/>
    <dgm:cxn modelId="{80607D82-8BAA-694D-A20B-363CCD8C573E}" type="presParOf" srcId="{72E492B6-1DC2-584B-BD9D-18F2EBC1422B}" destId="{00A842E9-261B-3042-973F-923DE6EEAC2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219D90-79BB-8740-B7AF-5805015222C7}">
      <dsp:nvSpPr>
        <dsp:cNvPr id="0" name=""/>
        <dsp:cNvSpPr/>
      </dsp:nvSpPr>
      <dsp:spPr>
        <a:xfrm>
          <a:off x="0" y="0"/>
          <a:ext cx="7955071"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4D1F3B-83BB-8B4D-B393-735607F871AF}">
      <dsp:nvSpPr>
        <dsp:cNvPr id="0" name=""/>
        <dsp:cNvSpPr/>
      </dsp:nvSpPr>
      <dsp:spPr>
        <a:xfrm>
          <a:off x="0" y="0"/>
          <a:ext cx="524308"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endParaRPr lang="en-GB" sz="1400" kern="1200" dirty="0"/>
        </a:p>
      </dsp:txBody>
      <dsp:txXfrm>
        <a:off x="0" y="0"/>
        <a:ext cx="524308" cy="4351338"/>
      </dsp:txXfrm>
    </dsp:sp>
    <dsp:sp modelId="{2FD02DD4-4AFE-A243-BC4A-72E5CD85390C}">
      <dsp:nvSpPr>
        <dsp:cNvPr id="0" name=""/>
        <dsp:cNvSpPr/>
      </dsp:nvSpPr>
      <dsp:spPr>
        <a:xfrm>
          <a:off x="619745" y="51151"/>
          <a:ext cx="6780871"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latin typeface="Open Sans" panose="020B0606030504020204" pitchFamily="34" charset="0"/>
              <a:ea typeface="Open Sans" panose="020B0606030504020204" pitchFamily="34" charset="0"/>
              <a:cs typeface="Open Sans" panose="020B0606030504020204" pitchFamily="34" charset="0"/>
            </a:rPr>
            <a:t>1. Legal Framework</a:t>
          </a:r>
        </a:p>
      </dsp:txBody>
      <dsp:txXfrm>
        <a:off x="619745" y="51151"/>
        <a:ext cx="6780871" cy="1023031"/>
      </dsp:txXfrm>
    </dsp:sp>
    <dsp:sp modelId="{40187354-2C4A-314B-8F41-8940DE93B346}">
      <dsp:nvSpPr>
        <dsp:cNvPr id="0" name=""/>
        <dsp:cNvSpPr/>
      </dsp:nvSpPr>
      <dsp:spPr>
        <a:xfrm>
          <a:off x="524308" y="1074183"/>
          <a:ext cx="509000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2A09AD-099A-3A43-A716-73FB04A7F198}">
      <dsp:nvSpPr>
        <dsp:cNvPr id="0" name=""/>
        <dsp:cNvSpPr/>
      </dsp:nvSpPr>
      <dsp:spPr>
        <a:xfrm>
          <a:off x="619745" y="1125335"/>
          <a:ext cx="7328275"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latin typeface="Open Sans" panose="020B0606030504020204" pitchFamily="34" charset="0"/>
              <a:ea typeface="Open Sans" panose="020B0606030504020204" pitchFamily="34" charset="0"/>
              <a:cs typeface="Open Sans" panose="020B0606030504020204" pitchFamily="34" charset="0"/>
            </a:rPr>
            <a:t>2. Employer surveillance</a:t>
          </a:r>
        </a:p>
      </dsp:txBody>
      <dsp:txXfrm>
        <a:off x="619745" y="1125335"/>
        <a:ext cx="7328275" cy="1023031"/>
      </dsp:txXfrm>
    </dsp:sp>
    <dsp:sp modelId="{04747B5A-18C0-6C41-A14E-4D00C29071C1}">
      <dsp:nvSpPr>
        <dsp:cNvPr id="0" name=""/>
        <dsp:cNvSpPr/>
      </dsp:nvSpPr>
      <dsp:spPr>
        <a:xfrm>
          <a:off x="524308" y="2148366"/>
          <a:ext cx="509000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8B5F9FE-2F48-EB44-812E-B9C9C4173251}">
      <dsp:nvSpPr>
        <dsp:cNvPr id="0" name=""/>
        <dsp:cNvSpPr/>
      </dsp:nvSpPr>
      <dsp:spPr>
        <a:xfrm>
          <a:off x="619745" y="2199518"/>
          <a:ext cx="499456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latin typeface="Open Sans" panose="020B0606030504020204" pitchFamily="34" charset="0"/>
              <a:ea typeface="Open Sans" panose="020B0606030504020204" pitchFamily="34" charset="0"/>
              <a:cs typeface="Open Sans" panose="020B0606030504020204" pitchFamily="34" charset="0"/>
            </a:rPr>
            <a:t>3. Employee surveillance</a:t>
          </a:r>
        </a:p>
      </dsp:txBody>
      <dsp:txXfrm>
        <a:off x="619745" y="2199518"/>
        <a:ext cx="4994564" cy="1023031"/>
      </dsp:txXfrm>
    </dsp:sp>
    <dsp:sp modelId="{65421C25-5E75-D44A-99D3-C424FA37219A}">
      <dsp:nvSpPr>
        <dsp:cNvPr id="0" name=""/>
        <dsp:cNvSpPr/>
      </dsp:nvSpPr>
      <dsp:spPr>
        <a:xfrm>
          <a:off x="524308" y="3222550"/>
          <a:ext cx="509000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D684D9C-D71C-B243-92E2-358DE4D6A1F2}">
      <dsp:nvSpPr>
        <dsp:cNvPr id="0" name=""/>
        <dsp:cNvSpPr/>
      </dsp:nvSpPr>
      <dsp:spPr>
        <a:xfrm>
          <a:off x="619745" y="3273701"/>
          <a:ext cx="4994564"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GB" sz="3200" kern="1200" dirty="0">
              <a:latin typeface="Open Sans" panose="020B0606030504020204" pitchFamily="34" charset="0"/>
              <a:ea typeface="Open Sans" panose="020B0606030504020204" pitchFamily="34" charset="0"/>
              <a:cs typeface="Open Sans" panose="020B0606030504020204" pitchFamily="34" charset="0"/>
            </a:rPr>
            <a:t>4. Q&amp;A </a:t>
          </a:r>
        </a:p>
      </dsp:txBody>
      <dsp:txXfrm>
        <a:off x="619745" y="3273701"/>
        <a:ext cx="4994564" cy="1023031"/>
      </dsp:txXfrm>
    </dsp:sp>
    <dsp:sp modelId="{A380399F-F0EA-F049-8CB5-1B92CAD732A6}">
      <dsp:nvSpPr>
        <dsp:cNvPr id="0" name=""/>
        <dsp:cNvSpPr/>
      </dsp:nvSpPr>
      <dsp:spPr>
        <a:xfrm>
          <a:off x="524308" y="4296733"/>
          <a:ext cx="5090002" cy="0"/>
        </a:xfrm>
        <a:prstGeom prst="line">
          <a:avLst/>
        </a:prstGeom>
        <a:solidFill>
          <a:schemeClr val="accent1">
            <a:hueOff val="0"/>
            <a:satOff val="0"/>
            <a:lumOff val="0"/>
            <a:alphaOff val="0"/>
          </a:schemeClr>
        </a:solidFill>
        <a:ln w="19050" cap="flat" cmpd="sng" algn="ctr">
          <a:solidFill>
            <a:schemeClr val="accent1">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095B79-B516-614C-BC09-994D2A941BF2}">
      <dsp:nvSpPr>
        <dsp:cNvPr id="0" name=""/>
        <dsp:cNvSpPr/>
      </dsp:nvSpPr>
      <dsp:spPr>
        <a:xfrm>
          <a:off x="0" y="673"/>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E7F91-7F60-6245-A386-1149581565B3}">
      <dsp:nvSpPr>
        <dsp:cNvPr id="0" name=""/>
        <dsp:cNvSpPr/>
      </dsp:nvSpPr>
      <dsp:spPr>
        <a:xfrm>
          <a:off x="0" y="673"/>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GB" sz="1500" kern="1200" dirty="0"/>
            <a:t>Subject to requirements of Art 22 GDPR, including explicit consent</a:t>
          </a:r>
        </a:p>
      </dsp:txBody>
      <dsp:txXfrm>
        <a:off x="0" y="673"/>
        <a:ext cx="6742822" cy="787693"/>
      </dsp:txXfrm>
    </dsp:sp>
    <dsp:sp modelId="{1C7D5E4B-24B0-8A4D-992C-6EDC0899B829}">
      <dsp:nvSpPr>
        <dsp:cNvPr id="0" name=""/>
        <dsp:cNvSpPr/>
      </dsp:nvSpPr>
      <dsp:spPr>
        <a:xfrm>
          <a:off x="0" y="788366"/>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D23EB-9D49-AE47-86D7-7D27F6159FFC}">
      <dsp:nvSpPr>
        <dsp:cNvPr id="0" name=""/>
        <dsp:cNvSpPr/>
      </dsp:nvSpPr>
      <dsp:spPr>
        <a:xfrm>
          <a:off x="0" y="788366"/>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Amplifies every legal , ethical and operational risk associated with biometric surveillance</a:t>
          </a:r>
        </a:p>
      </dsp:txBody>
      <dsp:txXfrm>
        <a:off x="0" y="788366"/>
        <a:ext cx="6742822" cy="787693"/>
      </dsp:txXfrm>
    </dsp:sp>
    <dsp:sp modelId="{77B036D7-BE22-EF48-A061-4651A2F90A89}">
      <dsp:nvSpPr>
        <dsp:cNvPr id="0" name=""/>
        <dsp:cNvSpPr/>
      </dsp:nvSpPr>
      <dsp:spPr>
        <a:xfrm>
          <a:off x="0" y="1576060"/>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501513-1B51-764D-B739-47BC89E669DC}">
      <dsp:nvSpPr>
        <dsp:cNvPr id="0" name=""/>
        <dsp:cNvSpPr/>
      </dsp:nvSpPr>
      <dsp:spPr>
        <a:xfrm>
          <a:off x="0" y="1576060"/>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Will always require a DPIA, with safeguards, consideration of less intrusive alternatives </a:t>
          </a:r>
        </a:p>
      </dsp:txBody>
      <dsp:txXfrm>
        <a:off x="0" y="1576060"/>
        <a:ext cx="6742822" cy="787693"/>
      </dsp:txXfrm>
    </dsp:sp>
    <dsp:sp modelId="{409F5CD4-6C2C-CA45-9033-008802AE0A0E}">
      <dsp:nvSpPr>
        <dsp:cNvPr id="0" name=""/>
        <dsp:cNvSpPr/>
      </dsp:nvSpPr>
      <dsp:spPr>
        <a:xfrm>
          <a:off x="0" y="2363754"/>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CDF72D-E976-FD4B-BD7E-E109466B32F3}">
      <dsp:nvSpPr>
        <dsp:cNvPr id="0" name=""/>
        <dsp:cNvSpPr/>
      </dsp:nvSpPr>
      <dsp:spPr>
        <a:xfrm>
          <a:off x="0" y="2363754"/>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Reasonable to assume that most AI driven-biometric monitoring will be considered disproportionate unless employer can show an exceptional, safety critical justification</a:t>
          </a:r>
        </a:p>
      </dsp:txBody>
      <dsp:txXfrm>
        <a:off x="0" y="2363754"/>
        <a:ext cx="6742822" cy="787693"/>
      </dsp:txXfrm>
    </dsp:sp>
    <dsp:sp modelId="{693E1169-0034-694F-9545-64536E2357F1}">
      <dsp:nvSpPr>
        <dsp:cNvPr id="0" name=""/>
        <dsp:cNvSpPr/>
      </dsp:nvSpPr>
      <dsp:spPr>
        <a:xfrm>
          <a:off x="0" y="3151447"/>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3594AF-C02D-434B-AC4A-6C898C92B36D}">
      <dsp:nvSpPr>
        <dsp:cNvPr id="0" name=""/>
        <dsp:cNvSpPr/>
      </dsp:nvSpPr>
      <dsp:spPr>
        <a:xfrm>
          <a:off x="0" y="3151447"/>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Greater Art 8 EHCR intrusion due to continuous and invisible monitoring</a:t>
          </a:r>
        </a:p>
      </dsp:txBody>
      <dsp:txXfrm>
        <a:off x="0" y="3151447"/>
        <a:ext cx="6742822" cy="787693"/>
      </dsp:txXfrm>
    </dsp:sp>
    <dsp:sp modelId="{AE388CB2-DEA9-C74C-A67A-12ECE58D8C92}">
      <dsp:nvSpPr>
        <dsp:cNvPr id="0" name=""/>
        <dsp:cNvSpPr/>
      </dsp:nvSpPr>
      <dsp:spPr>
        <a:xfrm>
          <a:off x="0" y="3939141"/>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60493D-3650-894D-AD58-BAB7AA3128AB}">
      <dsp:nvSpPr>
        <dsp:cNvPr id="0" name=""/>
        <dsp:cNvSpPr/>
      </dsp:nvSpPr>
      <dsp:spPr>
        <a:xfrm>
          <a:off x="0" y="3939141"/>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Risk of bias / discrimination</a:t>
          </a:r>
        </a:p>
      </dsp:txBody>
      <dsp:txXfrm>
        <a:off x="0" y="3939141"/>
        <a:ext cx="6742822" cy="787693"/>
      </dsp:txXfrm>
    </dsp:sp>
    <dsp:sp modelId="{B41B7722-CDB4-6C4C-BFF6-4851BCFE962F}">
      <dsp:nvSpPr>
        <dsp:cNvPr id="0" name=""/>
        <dsp:cNvSpPr/>
      </dsp:nvSpPr>
      <dsp:spPr>
        <a:xfrm>
          <a:off x="0" y="4726835"/>
          <a:ext cx="674282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EF473-CD14-F341-BDC8-1CEE2454F24C}">
      <dsp:nvSpPr>
        <dsp:cNvPr id="0" name=""/>
        <dsp:cNvSpPr/>
      </dsp:nvSpPr>
      <dsp:spPr>
        <a:xfrm>
          <a:off x="0" y="4726835"/>
          <a:ext cx="6742822" cy="787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Generation and storage of more sensitive biometric data</a:t>
          </a:r>
        </a:p>
      </dsp:txBody>
      <dsp:txXfrm>
        <a:off x="0" y="4726835"/>
        <a:ext cx="6742822" cy="78769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713D3-8A7A-6F4E-804B-4B1999085EB3}">
      <dsp:nvSpPr>
        <dsp:cNvPr id="0" name=""/>
        <dsp:cNvSpPr/>
      </dsp:nvSpPr>
      <dsp:spPr>
        <a:xfrm>
          <a:off x="0" y="0"/>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90D021-B3A1-5B4C-AF94-73DA8174E90C}">
      <dsp:nvSpPr>
        <dsp:cNvPr id="0" name=""/>
        <dsp:cNvSpPr/>
      </dsp:nvSpPr>
      <dsp:spPr>
        <a:xfrm>
          <a:off x="0" y="0"/>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a:t>Whilst sometimes distasteful, secret recordings of disciplinary and grievance proceedings are (in general) admissible</a:t>
          </a:r>
          <a:endParaRPr lang="en-US" sz="1600" kern="1200"/>
        </a:p>
      </dsp:txBody>
      <dsp:txXfrm>
        <a:off x="0" y="0"/>
        <a:ext cx="6562498" cy="571896"/>
      </dsp:txXfrm>
    </dsp:sp>
    <dsp:sp modelId="{9A54A903-9137-7941-8B4E-7816C959639E}">
      <dsp:nvSpPr>
        <dsp:cNvPr id="0" name=""/>
        <dsp:cNvSpPr/>
      </dsp:nvSpPr>
      <dsp:spPr>
        <a:xfrm>
          <a:off x="0" y="571896"/>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3B1888-42F5-7341-8F05-4784A91AE580}">
      <dsp:nvSpPr>
        <dsp:cNvPr id="0" name=""/>
        <dsp:cNvSpPr/>
      </dsp:nvSpPr>
      <dsp:spPr>
        <a:xfrm>
          <a:off x="0" y="571896"/>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Evidence of the private deliberations of a disciplinary or grievance panel will </a:t>
          </a:r>
          <a:r>
            <a:rPr lang="en-GB" sz="1600" u="sng" kern="1200" dirty="0"/>
            <a:t>not</a:t>
          </a:r>
          <a:r>
            <a:rPr lang="en-GB" sz="1600" kern="1200" dirty="0"/>
            <a:t> be admissible on public policy grounds</a:t>
          </a:r>
          <a:endParaRPr lang="en-US" sz="1600" kern="1200" dirty="0"/>
        </a:p>
      </dsp:txBody>
      <dsp:txXfrm>
        <a:off x="0" y="571896"/>
        <a:ext cx="6562498" cy="571896"/>
      </dsp:txXfrm>
    </dsp:sp>
    <dsp:sp modelId="{2002FB5E-4347-6A46-AACA-D73FA86F618A}">
      <dsp:nvSpPr>
        <dsp:cNvPr id="0" name=""/>
        <dsp:cNvSpPr/>
      </dsp:nvSpPr>
      <dsp:spPr>
        <a:xfrm>
          <a:off x="0" y="1143793"/>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0CEC39-8512-C343-8BB8-117915D5B4FD}">
      <dsp:nvSpPr>
        <dsp:cNvPr id="0" name=""/>
        <dsp:cNvSpPr/>
      </dsp:nvSpPr>
      <dsp:spPr>
        <a:xfrm>
          <a:off x="0" y="1143793"/>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kern="1200" dirty="0"/>
            <a:t>Position might be different if those deliberations are outside the area of legitimate consideration of the panel.</a:t>
          </a:r>
        </a:p>
      </dsp:txBody>
      <dsp:txXfrm>
        <a:off x="0" y="1143793"/>
        <a:ext cx="6562498" cy="571896"/>
      </dsp:txXfrm>
    </dsp:sp>
    <dsp:sp modelId="{D7DD8AF3-2B48-4A41-AADE-9F5E2B1F27A0}">
      <dsp:nvSpPr>
        <dsp:cNvPr id="0" name=""/>
        <dsp:cNvSpPr/>
      </dsp:nvSpPr>
      <dsp:spPr>
        <a:xfrm>
          <a:off x="0" y="1715690"/>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4A9A7-AADD-3049-8C58-B58FE529C7E6}">
      <dsp:nvSpPr>
        <dsp:cNvPr id="0" name=""/>
        <dsp:cNvSpPr/>
      </dsp:nvSpPr>
      <dsp:spPr>
        <a:xfrm>
          <a:off x="0" y="1715690"/>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1" kern="1200"/>
            <a:t>Chairman and Governors of Amwell View School v Dogherty</a:t>
          </a:r>
          <a:r>
            <a:rPr lang="en-GB" sz="1600" kern="1200"/>
            <a:t> ; </a:t>
          </a:r>
          <a:endParaRPr lang="en-US" sz="1600" kern="1200"/>
        </a:p>
      </dsp:txBody>
      <dsp:txXfrm>
        <a:off x="0" y="1715690"/>
        <a:ext cx="6562498" cy="571896"/>
      </dsp:txXfrm>
    </dsp:sp>
    <dsp:sp modelId="{E953A3D7-6E27-3446-97D4-E38940427058}">
      <dsp:nvSpPr>
        <dsp:cNvPr id="0" name=""/>
        <dsp:cNvSpPr/>
      </dsp:nvSpPr>
      <dsp:spPr>
        <a:xfrm>
          <a:off x="0" y="2287587"/>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2B228-D75A-9C42-AD80-A98F5E592621}">
      <dsp:nvSpPr>
        <dsp:cNvPr id="0" name=""/>
        <dsp:cNvSpPr/>
      </dsp:nvSpPr>
      <dsp:spPr>
        <a:xfrm>
          <a:off x="0" y="2287587"/>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1" kern="1200" dirty="0"/>
            <a:t>Williamson v Chief Constable of the Greater Manchester Police</a:t>
          </a:r>
          <a:r>
            <a:rPr lang="en-GB" sz="1600" kern="1200" dirty="0"/>
            <a:t> </a:t>
          </a:r>
          <a:r>
            <a:rPr lang="en-GB" sz="1600" b="1" i="1" kern="1200" dirty="0"/>
            <a:t>and another</a:t>
          </a:r>
          <a:r>
            <a:rPr lang="en-GB" sz="1600" kern="1200" dirty="0"/>
            <a:t> </a:t>
          </a:r>
          <a:endParaRPr lang="en-US" sz="1600" kern="1200" dirty="0"/>
        </a:p>
      </dsp:txBody>
      <dsp:txXfrm>
        <a:off x="0" y="2287587"/>
        <a:ext cx="6562498" cy="571896"/>
      </dsp:txXfrm>
    </dsp:sp>
    <dsp:sp modelId="{1257C4EA-1F3D-1642-B65D-39665C02ADEB}">
      <dsp:nvSpPr>
        <dsp:cNvPr id="0" name=""/>
        <dsp:cNvSpPr/>
      </dsp:nvSpPr>
      <dsp:spPr>
        <a:xfrm>
          <a:off x="0" y="2859484"/>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510B40-CD6F-CA40-9110-CFD9E3D6FD4F}">
      <dsp:nvSpPr>
        <dsp:cNvPr id="0" name=""/>
        <dsp:cNvSpPr/>
      </dsp:nvSpPr>
      <dsp:spPr>
        <a:xfrm>
          <a:off x="0" y="2859484"/>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1" kern="1200" dirty="0"/>
            <a:t>Punjab National Bank (International) Ltd and others v Gosain </a:t>
          </a:r>
          <a:endParaRPr lang="en-US" sz="1600" kern="1200" dirty="0"/>
        </a:p>
      </dsp:txBody>
      <dsp:txXfrm>
        <a:off x="0" y="2859484"/>
        <a:ext cx="6562498" cy="571896"/>
      </dsp:txXfrm>
    </dsp:sp>
    <dsp:sp modelId="{E42D45DF-410E-1B48-86CE-C864268265CA}">
      <dsp:nvSpPr>
        <dsp:cNvPr id="0" name=""/>
        <dsp:cNvSpPr/>
      </dsp:nvSpPr>
      <dsp:spPr>
        <a:xfrm>
          <a:off x="0" y="3431381"/>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1AD180-9A82-1D47-B88E-2A59004BF49A}">
      <dsp:nvSpPr>
        <dsp:cNvPr id="0" name=""/>
        <dsp:cNvSpPr/>
      </dsp:nvSpPr>
      <dsp:spPr>
        <a:xfrm>
          <a:off x="0" y="3431381"/>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1" kern="1200" dirty="0">
              <a:latin typeface="Open Sans" panose="020B0606030504020204" pitchFamily="34" charset="0"/>
              <a:ea typeface="Open Sans" panose="020B0606030504020204" pitchFamily="34" charset="0"/>
              <a:cs typeface="Open Sans" panose="020B0606030504020204" pitchFamily="34" charset="0"/>
            </a:rPr>
            <a:t>Fleming v East of England Ambulance Service NHS Trust</a:t>
          </a:r>
        </a:p>
      </dsp:txBody>
      <dsp:txXfrm>
        <a:off x="0" y="3431381"/>
        <a:ext cx="6562498" cy="571896"/>
      </dsp:txXfrm>
    </dsp:sp>
    <dsp:sp modelId="{3A67CC4B-BC70-DF41-B37B-E626F27B02B6}">
      <dsp:nvSpPr>
        <dsp:cNvPr id="0" name=""/>
        <dsp:cNvSpPr/>
      </dsp:nvSpPr>
      <dsp:spPr>
        <a:xfrm>
          <a:off x="0" y="4003278"/>
          <a:ext cx="6562498"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7B0347D-CE46-D64C-980C-114B126DDF9C}">
      <dsp:nvSpPr>
        <dsp:cNvPr id="0" name=""/>
        <dsp:cNvSpPr/>
      </dsp:nvSpPr>
      <dsp:spPr>
        <a:xfrm>
          <a:off x="0" y="4003278"/>
          <a:ext cx="6562498" cy="571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GB" sz="1600" b="1" i="1" kern="1200" dirty="0"/>
            <a:t>Vaughan v London Borough of Lewisham and others</a:t>
          </a:r>
          <a:r>
            <a:rPr lang="en-GB" sz="1600" kern="1200" dirty="0"/>
            <a:t> </a:t>
          </a:r>
          <a:endParaRPr lang="en-US" sz="1600" kern="1200" dirty="0"/>
        </a:p>
      </dsp:txBody>
      <dsp:txXfrm>
        <a:off x="0" y="4003278"/>
        <a:ext cx="6562498" cy="57189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3FA9D-85ED-1D4B-8B0E-44A1ECBCB2A8}">
      <dsp:nvSpPr>
        <dsp:cNvPr id="0" name=""/>
        <dsp:cNvSpPr/>
      </dsp:nvSpPr>
      <dsp:spPr>
        <a:xfrm>
          <a:off x="0" y="723011"/>
          <a:ext cx="7414954" cy="453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F7808B-FBD2-1146-A453-CD7017660FB7}">
      <dsp:nvSpPr>
        <dsp:cNvPr id="0" name=""/>
        <dsp:cNvSpPr/>
      </dsp:nvSpPr>
      <dsp:spPr>
        <a:xfrm>
          <a:off x="370747" y="457331"/>
          <a:ext cx="5190467"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187" tIns="0" rIns="196187" bIns="0" numCol="1" spcCol="1270" anchor="ctr" anchorCtr="0">
          <a:noAutofit/>
        </a:bodyPr>
        <a:lstStyle/>
        <a:p>
          <a:pPr marL="0" lvl="0" indent="0" algn="l" defTabSz="800100">
            <a:lnSpc>
              <a:spcPct val="90000"/>
            </a:lnSpc>
            <a:spcBef>
              <a:spcPct val="0"/>
            </a:spcBef>
            <a:spcAft>
              <a:spcPct val="35000"/>
            </a:spcAft>
            <a:buNone/>
          </a:pPr>
          <a:r>
            <a:rPr lang="en-GB" sz="1800" kern="1200"/>
            <a:t>S. 108: Qualifying Period reduced to six months.</a:t>
          </a:r>
        </a:p>
      </dsp:txBody>
      <dsp:txXfrm>
        <a:off x="396686" y="483270"/>
        <a:ext cx="5138589" cy="479482"/>
      </dsp:txXfrm>
    </dsp:sp>
    <dsp:sp modelId="{926E050C-C490-3A46-8812-158AE7DF9350}">
      <dsp:nvSpPr>
        <dsp:cNvPr id="0" name=""/>
        <dsp:cNvSpPr/>
      </dsp:nvSpPr>
      <dsp:spPr>
        <a:xfrm>
          <a:off x="0" y="1539491"/>
          <a:ext cx="7414954" cy="453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308358-1C90-B54A-B5F2-3FD185216AD6}">
      <dsp:nvSpPr>
        <dsp:cNvPr id="0" name=""/>
        <dsp:cNvSpPr/>
      </dsp:nvSpPr>
      <dsp:spPr>
        <a:xfrm>
          <a:off x="370747" y="1273811"/>
          <a:ext cx="5190467"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187" tIns="0" rIns="196187" bIns="0" numCol="1" spcCol="1270" anchor="ctr" anchorCtr="0">
          <a:noAutofit/>
        </a:bodyPr>
        <a:lstStyle/>
        <a:p>
          <a:pPr marL="0" lvl="0" indent="0" algn="l" defTabSz="800100">
            <a:lnSpc>
              <a:spcPct val="90000"/>
            </a:lnSpc>
            <a:spcBef>
              <a:spcPct val="0"/>
            </a:spcBef>
            <a:spcAft>
              <a:spcPct val="35000"/>
            </a:spcAft>
            <a:buNone/>
          </a:pPr>
          <a:r>
            <a:rPr lang="en-GB" sz="1800" kern="1200"/>
            <a:t>S. 124: Compensatory limits removed.</a:t>
          </a:r>
        </a:p>
      </dsp:txBody>
      <dsp:txXfrm>
        <a:off x="396686" y="1299750"/>
        <a:ext cx="5138589" cy="479482"/>
      </dsp:txXfrm>
    </dsp:sp>
    <dsp:sp modelId="{8CD37A0B-6A3C-4647-9BB0-DBEEC8019EE5}">
      <dsp:nvSpPr>
        <dsp:cNvPr id="0" name=""/>
        <dsp:cNvSpPr/>
      </dsp:nvSpPr>
      <dsp:spPr>
        <a:xfrm>
          <a:off x="0" y="2355971"/>
          <a:ext cx="7414954" cy="4536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4FEFBC-A536-9B4B-AB06-6DCA20260AB4}">
      <dsp:nvSpPr>
        <dsp:cNvPr id="0" name=""/>
        <dsp:cNvSpPr/>
      </dsp:nvSpPr>
      <dsp:spPr>
        <a:xfrm>
          <a:off x="370747" y="2090291"/>
          <a:ext cx="5190467" cy="5313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187" tIns="0" rIns="196187" bIns="0" numCol="1" spcCol="1270" anchor="ctr" anchorCtr="0">
          <a:noAutofit/>
        </a:bodyPr>
        <a:lstStyle/>
        <a:p>
          <a:pPr marL="0" lvl="0" indent="0" algn="l" defTabSz="800100">
            <a:lnSpc>
              <a:spcPct val="90000"/>
            </a:lnSpc>
            <a:spcBef>
              <a:spcPct val="0"/>
            </a:spcBef>
            <a:spcAft>
              <a:spcPct val="35000"/>
            </a:spcAft>
            <a:buNone/>
          </a:pPr>
          <a:r>
            <a:rPr lang="en-GB" sz="1800" kern="1200" dirty="0"/>
            <a:t>S. 209: SOS power to amend removed for s 108.</a:t>
          </a:r>
        </a:p>
      </dsp:txBody>
      <dsp:txXfrm>
        <a:off x="396686" y="2116230"/>
        <a:ext cx="5138589" cy="479482"/>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EF02D-72AA-0E4E-9DA4-4AE65CD7259A}">
      <dsp:nvSpPr>
        <dsp:cNvPr id="0" name=""/>
        <dsp:cNvSpPr/>
      </dsp:nvSpPr>
      <dsp:spPr>
        <a:xfrm>
          <a:off x="0" y="2124"/>
          <a:ext cx="378561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Section 25: Expected 1 January 2027</a:t>
          </a:r>
          <a:endParaRPr lang="en-US" sz="2400" kern="1200" dirty="0"/>
        </a:p>
      </dsp:txBody>
      <dsp:txXfrm>
        <a:off x="68454" y="70578"/>
        <a:ext cx="3648708" cy="1265378"/>
      </dsp:txXfrm>
    </dsp:sp>
    <dsp:sp modelId="{14BA4CBC-7022-EB43-829B-9C2344FA98AE}">
      <dsp:nvSpPr>
        <dsp:cNvPr id="0" name=""/>
        <dsp:cNvSpPr/>
      </dsp:nvSpPr>
      <dsp:spPr>
        <a:xfrm rot="5400000">
          <a:off x="6589693" y="-1189323"/>
          <a:ext cx="1121829"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None/>
          </a:pPr>
          <a:r>
            <a:rPr lang="en-GB" sz="2200" kern="1200" dirty="0"/>
            <a:t>“</a:t>
          </a:r>
          <a:r>
            <a:rPr lang="en-GB" sz="2200" i="1" kern="1200" dirty="0"/>
            <a:t>continuously employed for a period of… [6 months] ending with the effective date of termination”</a:t>
          </a:r>
          <a:endParaRPr lang="en-US" sz="2200" kern="1200" dirty="0"/>
        </a:p>
      </dsp:txBody>
      <dsp:txXfrm rot="-5400000">
        <a:off x="3785616" y="1669517"/>
        <a:ext cx="6675221" cy="1012303"/>
      </dsp:txXfrm>
    </dsp:sp>
    <dsp:sp modelId="{0DCAF3FE-8D80-6F43-B3B8-402931D52786}">
      <dsp:nvSpPr>
        <dsp:cNvPr id="0" name=""/>
        <dsp:cNvSpPr/>
      </dsp:nvSpPr>
      <dsp:spPr>
        <a:xfrm>
          <a:off x="0" y="1474525"/>
          <a:ext cx="378561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Section 108: Immediately affects anyone employed before 1 July.</a:t>
          </a:r>
          <a:endParaRPr lang="en-US" sz="2400" kern="1200" dirty="0"/>
        </a:p>
      </dsp:txBody>
      <dsp:txXfrm>
        <a:off x="68454" y="1542979"/>
        <a:ext cx="3648708" cy="1265378"/>
      </dsp:txXfrm>
    </dsp:sp>
    <dsp:sp modelId="{92BE4BDF-D59D-4545-8F1E-FF85425B06B1}">
      <dsp:nvSpPr>
        <dsp:cNvPr id="0" name=""/>
        <dsp:cNvSpPr/>
      </dsp:nvSpPr>
      <dsp:spPr>
        <a:xfrm>
          <a:off x="0" y="2946926"/>
          <a:ext cx="3785616" cy="1402286"/>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a:lnSpc>
              <a:spcPct val="90000"/>
            </a:lnSpc>
            <a:spcBef>
              <a:spcPct val="0"/>
            </a:spcBef>
            <a:spcAft>
              <a:spcPct val="35000"/>
            </a:spcAft>
            <a:buNone/>
          </a:pPr>
          <a:r>
            <a:rPr lang="en-GB" sz="2400" kern="1200" dirty="0"/>
            <a:t>Section 124: From EDT or Remedy hearing?</a:t>
          </a:r>
          <a:endParaRPr lang="en-US" sz="2400" kern="1200" dirty="0"/>
        </a:p>
      </dsp:txBody>
      <dsp:txXfrm>
        <a:off x="68454" y="3015380"/>
        <a:ext cx="3648708" cy="12653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A22360-D0A6-4FE1-89C5-0D826870B043}">
      <dsp:nvSpPr>
        <dsp:cNvPr id="0" name=""/>
        <dsp:cNvSpPr/>
      </dsp:nvSpPr>
      <dsp:spPr>
        <a:xfrm>
          <a:off x="0" y="1574"/>
          <a:ext cx="9901844" cy="7980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363DAB-39E1-4540-BD8C-D827F135C337}">
      <dsp:nvSpPr>
        <dsp:cNvPr id="0" name=""/>
        <dsp:cNvSpPr/>
      </dsp:nvSpPr>
      <dsp:spPr>
        <a:xfrm>
          <a:off x="241403" y="181130"/>
          <a:ext cx="438915" cy="4389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497C54-78EA-45FE-913B-26C334CAEA43}">
      <dsp:nvSpPr>
        <dsp:cNvPr id="0" name=""/>
        <dsp:cNvSpPr/>
      </dsp:nvSpPr>
      <dsp:spPr>
        <a:xfrm>
          <a:off x="921721" y="1574"/>
          <a:ext cx="8980122" cy="79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58" tIns="84458" rIns="84458" bIns="84458" numCol="1" spcCol="1270" anchor="ctr" anchorCtr="0">
          <a:noAutofit/>
        </a:bodyPr>
        <a:lstStyle/>
        <a:p>
          <a:pPr marL="0" lvl="0" indent="0" algn="l" defTabSz="977900">
            <a:lnSpc>
              <a:spcPct val="90000"/>
            </a:lnSpc>
            <a:spcBef>
              <a:spcPct val="0"/>
            </a:spcBef>
            <a:spcAft>
              <a:spcPct val="35000"/>
            </a:spcAft>
            <a:buNone/>
          </a:pPr>
          <a:r>
            <a:rPr lang="en-US" sz="2200" kern="1200" dirty="0"/>
            <a:t>Increased/more aggressive dismissals before 1 July 2026?</a:t>
          </a:r>
        </a:p>
      </dsp:txBody>
      <dsp:txXfrm>
        <a:off x="921721" y="1574"/>
        <a:ext cx="8980122" cy="798027"/>
      </dsp:txXfrm>
    </dsp:sp>
    <dsp:sp modelId="{249AEBD0-636B-41A9-8ABA-3AE25B50571B}">
      <dsp:nvSpPr>
        <dsp:cNvPr id="0" name=""/>
        <dsp:cNvSpPr/>
      </dsp:nvSpPr>
      <dsp:spPr>
        <a:xfrm>
          <a:off x="0" y="999108"/>
          <a:ext cx="9901844" cy="7980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C9391A-C6C6-4CB3-85BC-017C5DD20750}">
      <dsp:nvSpPr>
        <dsp:cNvPr id="0" name=""/>
        <dsp:cNvSpPr/>
      </dsp:nvSpPr>
      <dsp:spPr>
        <a:xfrm>
          <a:off x="241403" y="1178664"/>
          <a:ext cx="438915" cy="4389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21EA81-2FBA-48AD-A677-80908006E526}">
      <dsp:nvSpPr>
        <dsp:cNvPr id="0" name=""/>
        <dsp:cNvSpPr/>
      </dsp:nvSpPr>
      <dsp:spPr>
        <a:xfrm>
          <a:off x="921721" y="999108"/>
          <a:ext cx="8980122" cy="79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58" tIns="84458" rIns="84458" bIns="84458" numCol="1" spcCol="1270" anchor="ctr" anchorCtr="0">
          <a:noAutofit/>
        </a:bodyPr>
        <a:lstStyle/>
        <a:p>
          <a:pPr marL="0" lvl="0" indent="0" algn="l" defTabSz="977900">
            <a:lnSpc>
              <a:spcPct val="90000"/>
            </a:lnSpc>
            <a:spcBef>
              <a:spcPct val="0"/>
            </a:spcBef>
            <a:spcAft>
              <a:spcPct val="35000"/>
            </a:spcAft>
            <a:buNone/>
          </a:pPr>
          <a:r>
            <a:rPr lang="en-US" sz="2200" kern="1200"/>
            <a:t>Increased recruitment before 1 July 2026?</a:t>
          </a:r>
        </a:p>
      </dsp:txBody>
      <dsp:txXfrm>
        <a:off x="921721" y="999108"/>
        <a:ext cx="8980122" cy="798027"/>
      </dsp:txXfrm>
    </dsp:sp>
    <dsp:sp modelId="{FC1E87AC-3333-429C-8111-296E86EE2087}">
      <dsp:nvSpPr>
        <dsp:cNvPr id="0" name=""/>
        <dsp:cNvSpPr/>
      </dsp:nvSpPr>
      <dsp:spPr>
        <a:xfrm>
          <a:off x="0" y="1996642"/>
          <a:ext cx="9901844" cy="7980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A5F308-DFFB-4744-A93A-5054FA5D858D}">
      <dsp:nvSpPr>
        <dsp:cNvPr id="0" name=""/>
        <dsp:cNvSpPr/>
      </dsp:nvSpPr>
      <dsp:spPr>
        <a:xfrm>
          <a:off x="241403" y="2176199"/>
          <a:ext cx="438915" cy="4389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129A59D-4A13-4FD3-A50B-3347811B5FB8}">
      <dsp:nvSpPr>
        <dsp:cNvPr id="0" name=""/>
        <dsp:cNvSpPr/>
      </dsp:nvSpPr>
      <dsp:spPr>
        <a:xfrm>
          <a:off x="921721" y="1996642"/>
          <a:ext cx="8980122" cy="79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58" tIns="84458" rIns="84458" bIns="84458" numCol="1" spcCol="1270" anchor="ctr" anchorCtr="0">
          <a:noAutofit/>
        </a:bodyPr>
        <a:lstStyle/>
        <a:p>
          <a:pPr marL="0" lvl="0" indent="0" algn="l" defTabSz="977900">
            <a:lnSpc>
              <a:spcPct val="90000"/>
            </a:lnSpc>
            <a:spcBef>
              <a:spcPct val="0"/>
            </a:spcBef>
            <a:spcAft>
              <a:spcPct val="35000"/>
            </a:spcAft>
            <a:buNone/>
          </a:pPr>
          <a:r>
            <a:rPr lang="en-US" sz="2200" kern="1200" dirty="0"/>
            <a:t>Much more robust interview processes</a:t>
          </a:r>
        </a:p>
      </dsp:txBody>
      <dsp:txXfrm>
        <a:off x="921721" y="1996642"/>
        <a:ext cx="8980122" cy="798027"/>
      </dsp:txXfrm>
    </dsp:sp>
    <dsp:sp modelId="{48498B95-5E3C-4BB3-8AAA-F6515DCE9CA3}">
      <dsp:nvSpPr>
        <dsp:cNvPr id="0" name=""/>
        <dsp:cNvSpPr/>
      </dsp:nvSpPr>
      <dsp:spPr>
        <a:xfrm>
          <a:off x="0" y="2994177"/>
          <a:ext cx="9901844" cy="79802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5CD748-D09F-4E30-AF71-21FB9CB8AD01}">
      <dsp:nvSpPr>
        <dsp:cNvPr id="0" name=""/>
        <dsp:cNvSpPr/>
      </dsp:nvSpPr>
      <dsp:spPr>
        <a:xfrm>
          <a:off x="241403" y="3173733"/>
          <a:ext cx="438915" cy="4389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A6E9131-2E00-4973-8AC0-9EFC06A2CA9E}">
      <dsp:nvSpPr>
        <dsp:cNvPr id="0" name=""/>
        <dsp:cNvSpPr/>
      </dsp:nvSpPr>
      <dsp:spPr>
        <a:xfrm>
          <a:off x="921721" y="2994177"/>
          <a:ext cx="8980122" cy="798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458" tIns="84458" rIns="84458" bIns="84458" numCol="1" spcCol="1270" anchor="ctr" anchorCtr="0">
          <a:noAutofit/>
        </a:bodyPr>
        <a:lstStyle/>
        <a:p>
          <a:pPr marL="0" lvl="0" indent="0" algn="l" defTabSz="977900">
            <a:lnSpc>
              <a:spcPct val="90000"/>
            </a:lnSpc>
            <a:spcBef>
              <a:spcPct val="0"/>
            </a:spcBef>
            <a:spcAft>
              <a:spcPct val="35000"/>
            </a:spcAft>
            <a:buNone/>
          </a:pPr>
          <a:r>
            <a:rPr lang="en-US" sz="2200" kern="1200" dirty="0"/>
            <a:t>Rigorous performance processes in first 3-6 months</a:t>
          </a:r>
        </a:p>
      </dsp:txBody>
      <dsp:txXfrm>
        <a:off x="921721" y="2994177"/>
        <a:ext cx="8980122" cy="79802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5C6E6-A6D0-4A48-B359-9EDC3F5A3038}">
      <dsp:nvSpPr>
        <dsp:cNvPr id="0" name=""/>
        <dsp:cNvSpPr/>
      </dsp:nvSpPr>
      <dsp:spPr>
        <a:xfrm>
          <a:off x="0" y="531"/>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122798-24AD-EC41-9A16-280CEC1EED15}">
      <dsp:nvSpPr>
        <dsp:cNvPr id="0" name=""/>
        <dsp:cNvSpPr/>
      </dsp:nvSpPr>
      <dsp:spPr>
        <a:xfrm>
          <a:off x="0" y="531"/>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Revise recruitment techniques</a:t>
          </a:r>
          <a:endParaRPr lang="en-GB" sz="2800" kern="1200" dirty="0"/>
        </a:p>
      </dsp:txBody>
      <dsp:txXfrm>
        <a:off x="0" y="531"/>
        <a:ext cx="9760527" cy="621467"/>
      </dsp:txXfrm>
    </dsp:sp>
    <dsp:sp modelId="{BE0601C9-1EA9-BF40-84A7-8B4D2A7A72FF}">
      <dsp:nvSpPr>
        <dsp:cNvPr id="0" name=""/>
        <dsp:cNvSpPr/>
      </dsp:nvSpPr>
      <dsp:spPr>
        <a:xfrm>
          <a:off x="0" y="621999"/>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461DA1-B7E1-B24F-BCA2-E9134B50899C}">
      <dsp:nvSpPr>
        <dsp:cNvPr id="0" name=""/>
        <dsp:cNvSpPr/>
      </dsp:nvSpPr>
      <dsp:spPr>
        <a:xfrm>
          <a:off x="0" y="621999"/>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Increase use of agency staff</a:t>
          </a:r>
          <a:endParaRPr lang="en-GB" sz="2800" kern="1200" dirty="0"/>
        </a:p>
      </dsp:txBody>
      <dsp:txXfrm>
        <a:off x="0" y="621999"/>
        <a:ext cx="9760527" cy="621467"/>
      </dsp:txXfrm>
    </dsp:sp>
    <dsp:sp modelId="{25028781-F2B7-3043-8E51-0F8416A1F152}">
      <dsp:nvSpPr>
        <dsp:cNvPr id="0" name=""/>
        <dsp:cNvSpPr/>
      </dsp:nvSpPr>
      <dsp:spPr>
        <a:xfrm>
          <a:off x="0" y="1243467"/>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88BB96-02D4-B14F-879F-DA877E577E23}">
      <dsp:nvSpPr>
        <dsp:cNvPr id="0" name=""/>
        <dsp:cNvSpPr/>
      </dsp:nvSpPr>
      <dsp:spPr>
        <a:xfrm>
          <a:off x="0" y="1243467"/>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More fixed term contracts</a:t>
          </a:r>
          <a:endParaRPr lang="en-GB" sz="2800" kern="1200"/>
        </a:p>
      </dsp:txBody>
      <dsp:txXfrm>
        <a:off x="0" y="1243467"/>
        <a:ext cx="9760527" cy="621467"/>
      </dsp:txXfrm>
    </dsp:sp>
    <dsp:sp modelId="{28127D60-7A49-E04B-9474-063A45CA1E0A}">
      <dsp:nvSpPr>
        <dsp:cNvPr id="0" name=""/>
        <dsp:cNvSpPr/>
      </dsp:nvSpPr>
      <dsp:spPr>
        <a:xfrm>
          <a:off x="0" y="1864935"/>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F9423B-EDF1-E54B-A0B2-9FD4C9786CD3}">
      <dsp:nvSpPr>
        <dsp:cNvPr id="0" name=""/>
        <dsp:cNvSpPr/>
      </dsp:nvSpPr>
      <dsp:spPr>
        <a:xfrm>
          <a:off x="0" y="1864935"/>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Package review (ad hoc bonuses / share schemes)</a:t>
          </a:r>
          <a:endParaRPr lang="en-GB" sz="2800" kern="1200"/>
        </a:p>
      </dsp:txBody>
      <dsp:txXfrm>
        <a:off x="0" y="1864935"/>
        <a:ext cx="9760527" cy="621467"/>
      </dsp:txXfrm>
    </dsp:sp>
    <dsp:sp modelId="{C165DE56-49CC-4944-BC60-E2253495CE4B}">
      <dsp:nvSpPr>
        <dsp:cNvPr id="0" name=""/>
        <dsp:cNvSpPr/>
      </dsp:nvSpPr>
      <dsp:spPr>
        <a:xfrm>
          <a:off x="0" y="2486402"/>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07E105-4F04-4543-B997-41BD260024B1}">
      <dsp:nvSpPr>
        <dsp:cNvPr id="0" name=""/>
        <dsp:cNvSpPr/>
      </dsp:nvSpPr>
      <dsp:spPr>
        <a:xfrm>
          <a:off x="0" y="2486402"/>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Robust probationary/capability processes</a:t>
          </a:r>
          <a:endParaRPr lang="en-GB" sz="2800" kern="1200"/>
        </a:p>
      </dsp:txBody>
      <dsp:txXfrm>
        <a:off x="0" y="2486402"/>
        <a:ext cx="9760527" cy="621467"/>
      </dsp:txXfrm>
    </dsp:sp>
    <dsp:sp modelId="{B82F4E3D-8FB2-084B-9DBD-6353A951B6B9}">
      <dsp:nvSpPr>
        <dsp:cNvPr id="0" name=""/>
        <dsp:cNvSpPr/>
      </dsp:nvSpPr>
      <dsp:spPr>
        <a:xfrm>
          <a:off x="0" y="3107870"/>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1A43C0-6B38-924E-95B7-CF28EC85D025}">
      <dsp:nvSpPr>
        <dsp:cNvPr id="0" name=""/>
        <dsp:cNvSpPr/>
      </dsp:nvSpPr>
      <dsp:spPr>
        <a:xfrm>
          <a:off x="0" y="3107870"/>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Independent investigations</a:t>
          </a:r>
          <a:endParaRPr lang="en-GB" sz="2800" kern="1200"/>
        </a:p>
      </dsp:txBody>
      <dsp:txXfrm>
        <a:off x="0" y="3107870"/>
        <a:ext cx="9760527" cy="621467"/>
      </dsp:txXfrm>
    </dsp:sp>
    <dsp:sp modelId="{E1AC2F89-ED23-6947-9D31-C2BDE034E928}">
      <dsp:nvSpPr>
        <dsp:cNvPr id="0" name=""/>
        <dsp:cNvSpPr/>
      </dsp:nvSpPr>
      <dsp:spPr>
        <a:xfrm>
          <a:off x="0" y="3729338"/>
          <a:ext cx="9760527"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2E6DD5-1DA1-7C4B-8D86-D2F975B2F2F2}">
      <dsp:nvSpPr>
        <dsp:cNvPr id="0" name=""/>
        <dsp:cNvSpPr/>
      </dsp:nvSpPr>
      <dsp:spPr>
        <a:xfrm>
          <a:off x="0" y="3729338"/>
          <a:ext cx="9760527"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Johnson v Unisys Exclusion Zone?</a:t>
          </a:r>
          <a:endParaRPr lang="en-GB" sz="2800" kern="1200" dirty="0"/>
        </a:p>
      </dsp:txBody>
      <dsp:txXfrm>
        <a:off x="0" y="3729338"/>
        <a:ext cx="9760527" cy="6214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AE117E-94BC-1440-AE34-030F4DC2CD7D}">
      <dsp:nvSpPr>
        <dsp:cNvPr id="0" name=""/>
        <dsp:cNvSpPr/>
      </dsp:nvSpPr>
      <dsp:spPr>
        <a:xfrm>
          <a:off x="9547" y="1555071"/>
          <a:ext cx="2853589" cy="17121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S.104I ERA</a:t>
          </a:r>
          <a:r>
            <a:rPr lang="en-US" sz="2000" kern="1200" dirty="0"/>
            <a:t>: Variation of contract of employment – restricted variations</a:t>
          </a:r>
          <a:endParaRPr lang="en-GB" sz="2000" kern="1200" dirty="0"/>
        </a:p>
      </dsp:txBody>
      <dsp:txXfrm>
        <a:off x="59694" y="1605218"/>
        <a:ext cx="2753295" cy="1611859"/>
      </dsp:txXfrm>
    </dsp:sp>
    <dsp:sp modelId="{E894338D-41E3-C94B-AE4D-FBC5848ED752}">
      <dsp:nvSpPr>
        <dsp:cNvPr id="0" name=""/>
        <dsp:cNvSpPr/>
      </dsp:nvSpPr>
      <dsp:spPr>
        <a:xfrm>
          <a:off x="3148495" y="2057302"/>
          <a:ext cx="604960" cy="7076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3148495" y="2198840"/>
        <a:ext cx="423472" cy="424614"/>
      </dsp:txXfrm>
    </dsp:sp>
    <dsp:sp modelId="{5B1B0768-9567-8844-9232-B913341CACCA}">
      <dsp:nvSpPr>
        <dsp:cNvPr id="0" name=""/>
        <dsp:cNvSpPr/>
      </dsp:nvSpPr>
      <dsp:spPr>
        <a:xfrm>
          <a:off x="4004571" y="1555071"/>
          <a:ext cx="2853589" cy="17121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S.104J ERA</a:t>
          </a:r>
          <a:r>
            <a:rPr lang="en-US" sz="2000" kern="1200" dirty="0"/>
            <a:t>: unrestricted variations</a:t>
          </a:r>
          <a:endParaRPr lang="en-GB" sz="2000" kern="1200" dirty="0"/>
        </a:p>
      </dsp:txBody>
      <dsp:txXfrm>
        <a:off x="4054718" y="1605218"/>
        <a:ext cx="2753295" cy="1611859"/>
      </dsp:txXfrm>
    </dsp:sp>
    <dsp:sp modelId="{5677542B-5018-F143-A46A-642E7859C639}">
      <dsp:nvSpPr>
        <dsp:cNvPr id="0" name=""/>
        <dsp:cNvSpPr/>
      </dsp:nvSpPr>
      <dsp:spPr>
        <a:xfrm>
          <a:off x="7143519" y="2057302"/>
          <a:ext cx="604960" cy="70769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GB" sz="1600" kern="1200"/>
        </a:p>
      </dsp:txBody>
      <dsp:txXfrm>
        <a:off x="7143519" y="2198840"/>
        <a:ext cx="423472" cy="424614"/>
      </dsp:txXfrm>
    </dsp:sp>
    <dsp:sp modelId="{2C80842B-CBF4-2B44-8758-5448CC603411}">
      <dsp:nvSpPr>
        <dsp:cNvPr id="0" name=""/>
        <dsp:cNvSpPr/>
      </dsp:nvSpPr>
      <dsp:spPr>
        <a:xfrm>
          <a:off x="7999596" y="1555071"/>
          <a:ext cx="2853589" cy="1712153"/>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S.104K ERA</a:t>
          </a:r>
          <a:r>
            <a:rPr lang="en-US" sz="2000" kern="1200" dirty="0"/>
            <a:t>: replacement of employees with people who are not employees</a:t>
          </a:r>
          <a:endParaRPr lang="en-GB" sz="2000" kern="1200" dirty="0"/>
        </a:p>
      </dsp:txBody>
      <dsp:txXfrm>
        <a:off x="8049743" y="1605218"/>
        <a:ext cx="2753295" cy="161185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802C8A-AC07-1644-8BEC-89E1284B39C3}">
      <dsp:nvSpPr>
        <dsp:cNvPr id="0" name=""/>
        <dsp:cNvSpPr/>
      </dsp:nvSpPr>
      <dsp:spPr>
        <a:xfrm>
          <a:off x="4193095" y="2536240"/>
          <a:ext cx="2129408" cy="2129408"/>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Expected 1 Jan 2027</a:t>
          </a:r>
          <a:endParaRPr lang="en-GB" sz="2800" kern="1200" dirty="0"/>
        </a:p>
      </dsp:txBody>
      <dsp:txXfrm>
        <a:off x="4504940" y="2848085"/>
        <a:ext cx="1505718" cy="1505718"/>
      </dsp:txXfrm>
    </dsp:sp>
    <dsp:sp modelId="{A23972A3-26F9-8D4D-A42F-EB2C4367394A}">
      <dsp:nvSpPr>
        <dsp:cNvPr id="0" name=""/>
        <dsp:cNvSpPr/>
      </dsp:nvSpPr>
      <dsp:spPr>
        <a:xfrm rot="12900000">
          <a:off x="2824784" y="2164755"/>
          <a:ext cx="1630564" cy="606881"/>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12CDFE4-2EA4-A64C-8BD6-B7F2A7EC4031}">
      <dsp:nvSpPr>
        <dsp:cNvPr id="0" name=""/>
        <dsp:cNvSpPr/>
      </dsp:nvSpPr>
      <dsp:spPr>
        <a:xfrm>
          <a:off x="1960757" y="1191394"/>
          <a:ext cx="2022938" cy="16183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Insert unilateral variation clauses NOW?</a:t>
          </a:r>
        </a:p>
      </dsp:txBody>
      <dsp:txXfrm>
        <a:off x="2008157" y="1238794"/>
        <a:ext cx="1928138" cy="1523550"/>
      </dsp:txXfrm>
    </dsp:sp>
    <dsp:sp modelId="{1968D6C9-D473-1645-B982-4BB119B4609F}">
      <dsp:nvSpPr>
        <dsp:cNvPr id="0" name=""/>
        <dsp:cNvSpPr/>
      </dsp:nvSpPr>
      <dsp:spPr>
        <a:xfrm rot="16200000">
          <a:off x="4442517" y="1322617"/>
          <a:ext cx="1630564" cy="606881"/>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8DAF1BF-BB70-D84F-BCEF-A73034BE6DA1}">
      <dsp:nvSpPr>
        <dsp:cNvPr id="0" name=""/>
        <dsp:cNvSpPr/>
      </dsp:nvSpPr>
      <dsp:spPr>
        <a:xfrm>
          <a:off x="4246330" y="1600"/>
          <a:ext cx="2022938" cy="16183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Pay rises = new Ts &amp; Cs?</a:t>
          </a:r>
        </a:p>
      </dsp:txBody>
      <dsp:txXfrm>
        <a:off x="4293730" y="49000"/>
        <a:ext cx="1928138" cy="1523550"/>
      </dsp:txXfrm>
    </dsp:sp>
    <dsp:sp modelId="{6FC79E1E-3F4B-3342-93B7-F05CE7159932}">
      <dsp:nvSpPr>
        <dsp:cNvPr id="0" name=""/>
        <dsp:cNvSpPr/>
      </dsp:nvSpPr>
      <dsp:spPr>
        <a:xfrm rot="19500000">
          <a:off x="6060250" y="2164755"/>
          <a:ext cx="1630564" cy="606881"/>
        </a:xfrm>
        <a:prstGeom prst="leftArrow">
          <a:avLst>
            <a:gd name="adj1" fmla="val 60000"/>
            <a:gd name="adj2" fmla="val 50000"/>
          </a:avLst>
        </a:prstGeom>
        <a:gradFill rotWithShape="0">
          <a:gsLst>
            <a:gs pos="0">
              <a:schemeClr val="accent2">
                <a:tint val="60000"/>
                <a:hueOff val="0"/>
                <a:satOff val="0"/>
                <a:lumOff val="0"/>
                <a:alphaOff val="0"/>
                <a:satMod val="103000"/>
                <a:lumMod val="102000"/>
                <a:tint val="94000"/>
              </a:schemeClr>
            </a:gs>
            <a:gs pos="50000">
              <a:schemeClr val="accent2">
                <a:tint val="60000"/>
                <a:hueOff val="0"/>
                <a:satOff val="0"/>
                <a:lumOff val="0"/>
                <a:alphaOff val="0"/>
                <a:satMod val="110000"/>
                <a:lumMod val="100000"/>
                <a:shade val="100000"/>
              </a:schemeClr>
            </a:gs>
            <a:gs pos="100000">
              <a:schemeClr val="accent2">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DD6EEFAA-7B25-DB46-B080-CBEF8CD21D1D}">
      <dsp:nvSpPr>
        <dsp:cNvPr id="0" name=""/>
        <dsp:cNvSpPr/>
      </dsp:nvSpPr>
      <dsp:spPr>
        <a:xfrm>
          <a:off x="6531903" y="1191394"/>
          <a:ext cx="2022938" cy="161835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en-GB" sz="2000" kern="1200" dirty="0"/>
            <a:t>Covers actual and  constructive dismissal, expiry of FTC</a:t>
          </a:r>
        </a:p>
      </dsp:txBody>
      <dsp:txXfrm>
        <a:off x="6579303" y="1238794"/>
        <a:ext cx="1928138" cy="152355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E1D01E-18D5-D94E-8330-CB2FC80AB573}">
      <dsp:nvSpPr>
        <dsp:cNvPr id="0" name=""/>
        <dsp:cNvSpPr/>
      </dsp:nvSpPr>
      <dsp:spPr>
        <a:xfrm>
          <a:off x="3286" y="809012"/>
          <a:ext cx="3203971" cy="98234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1270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Section 40A </a:t>
          </a:r>
          <a:r>
            <a:rPr lang="en-US" sz="2700" i="1" kern="1200" dirty="0" err="1"/>
            <a:t>EqA</a:t>
          </a:r>
          <a:endParaRPr lang="en-US" sz="2700" kern="1200" dirty="0"/>
        </a:p>
      </dsp:txBody>
      <dsp:txXfrm>
        <a:off x="3286" y="809012"/>
        <a:ext cx="3203971" cy="982345"/>
      </dsp:txXfrm>
    </dsp:sp>
    <dsp:sp modelId="{A19A0AF8-F774-5B42-8429-5FACF584B513}">
      <dsp:nvSpPr>
        <dsp:cNvPr id="0" name=""/>
        <dsp:cNvSpPr/>
      </dsp:nvSpPr>
      <dsp:spPr>
        <a:xfrm>
          <a:off x="3286" y="1791358"/>
          <a:ext cx="3203971" cy="175096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0" lvl="1" indent="0" algn="l" defTabSz="1066800">
            <a:lnSpc>
              <a:spcPct val="90000"/>
            </a:lnSpc>
            <a:spcBef>
              <a:spcPct val="0"/>
            </a:spcBef>
            <a:spcAft>
              <a:spcPct val="15000"/>
            </a:spcAft>
            <a:buNone/>
            <a:tabLst/>
          </a:pPr>
          <a:r>
            <a:rPr lang="en-US" sz="2400" i="1" kern="1200" dirty="0"/>
            <a:t>“must take </a:t>
          </a:r>
          <a:r>
            <a:rPr lang="en-US" sz="2400" b="1" i="1" u="sng" kern="1200" dirty="0"/>
            <a:t>all</a:t>
          </a:r>
          <a:r>
            <a:rPr lang="en-US" sz="2400" i="1" kern="1200" dirty="0"/>
            <a:t> reasonable steps to prevent.”</a:t>
          </a:r>
          <a:endParaRPr lang="en-GB" sz="2400" kern="1200" dirty="0"/>
        </a:p>
      </dsp:txBody>
      <dsp:txXfrm>
        <a:off x="3286" y="1791358"/>
        <a:ext cx="3203971" cy="1750966"/>
      </dsp:txXfrm>
    </dsp:sp>
    <dsp:sp modelId="{9817A3DD-2796-9B4A-8FEB-B0F627D6ECB6}">
      <dsp:nvSpPr>
        <dsp:cNvPr id="0" name=""/>
        <dsp:cNvSpPr/>
      </dsp:nvSpPr>
      <dsp:spPr>
        <a:xfrm>
          <a:off x="3655814" y="809012"/>
          <a:ext cx="3203971" cy="98234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1270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Only enforceable:</a:t>
          </a:r>
        </a:p>
      </dsp:txBody>
      <dsp:txXfrm>
        <a:off x="3655814" y="809012"/>
        <a:ext cx="3203971" cy="982345"/>
      </dsp:txXfrm>
    </dsp:sp>
    <dsp:sp modelId="{A68DD3D2-EA88-3849-83B2-226E57C74A9B}">
      <dsp:nvSpPr>
        <dsp:cNvPr id="0" name=""/>
        <dsp:cNvSpPr/>
      </dsp:nvSpPr>
      <dsp:spPr>
        <a:xfrm>
          <a:off x="3655814" y="1791358"/>
          <a:ext cx="3203971" cy="1750966"/>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Directly by EHRC</a:t>
          </a:r>
        </a:p>
        <a:p>
          <a:pPr marL="228600" lvl="1" indent="-228600" algn="l" defTabSz="1066800">
            <a:lnSpc>
              <a:spcPct val="90000"/>
            </a:lnSpc>
            <a:spcBef>
              <a:spcPct val="0"/>
            </a:spcBef>
            <a:spcAft>
              <a:spcPct val="15000"/>
            </a:spcAft>
            <a:buChar char="•"/>
          </a:pPr>
          <a:r>
            <a:rPr lang="en-US" sz="2400" kern="1200" dirty="0"/>
            <a:t>ET uplift under s.124A for section 40 claim.</a:t>
          </a:r>
        </a:p>
      </dsp:txBody>
      <dsp:txXfrm>
        <a:off x="3655814" y="1791358"/>
        <a:ext cx="3203971" cy="1750966"/>
      </dsp:txXfrm>
    </dsp:sp>
    <dsp:sp modelId="{A1E1D868-A666-EB48-8CEA-5E808F40F5DE}">
      <dsp:nvSpPr>
        <dsp:cNvPr id="0" name=""/>
        <dsp:cNvSpPr/>
      </dsp:nvSpPr>
      <dsp:spPr>
        <a:xfrm>
          <a:off x="7308342" y="809012"/>
          <a:ext cx="3203971" cy="98234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Section 22 inserts a new Section 40B:</a:t>
          </a:r>
        </a:p>
      </dsp:txBody>
      <dsp:txXfrm>
        <a:off x="7308342" y="809012"/>
        <a:ext cx="3203971" cy="982345"/>
      </dsp:txXfrm>
    </dsp:sp>
    <dsp:sp modelId="{F96E19BA-512E-A748-9348-7289B71ECCB2}">
      <dsp:nvSpPr>
        <dsp:cNvPr id="0" name=""/>
        <dsp:cNvSpPr/>
      </dsp:nvSpPr>
      <dsp:spPr>
        <a:xfrm>
          <a:off x="7308342" y="1791358"/>
          <a:ext cx="3203971" cy="175096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0" lvl="1" indent="0" algn="l" defTabSz="1066800">
            <a:lnSpc>
              <a:spcPct val="90000"/>
            </a:lnSpc>
            <a:spcBef>
              <a:spcPct val="0"/>
            </a:spcBef>
            <a:spcAft>
              <a:spcPct val="15000"/>
            </a:spcAft>
            <a:buNone/>
            <a:tabLst/>
          </a:pPr>
          <a:r>
            <a:rPr lang="en-US" sz="2400" kern="1200" dirty="0"/>
            <a:t>Power to make provisions, incl what amounts to a reasonable step.</a:t>
          </a:r>
          <a:endParaRPr lang="en-GB" sz="2400" kern="1200" dirty="0"/>
        </a:p>
      </dsp:txBody>
      <dsp:txXfrm>
        <a:off x="7308342" y="1791358"/>
        <a:ext cx="3203971" cy="175096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73CC7-839D-844A-972E-7263BFA051D2}">
      <dsp:nvSpPr>
        <dsp:cNvPr id="0" name=""/>
        <dsp:cNvSpPr/>
      </dsp:nvSpPr>
      <dsp:spPr>
        <a:xfrm>
          <a:off x="0" y="531"/>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287440-E349-CF4F-8896-A26BCECB37E6}">
      <dsp:nvSpPr>
        <dsp:cNvPr id="0" name=""/>
        <dsp:cNvSpPr/>
      </dsp:nvSpPr>
      <dsp:spPr>
        <a:xfrm>
          <a:off x="0" y="531"/>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Risk Assessments</a:t>
          </a:r>
          <a:endParaRPr lang="en-GB" sz="2800" kern="1200"/>
        </a:p>
      </dsp:txBody>
      <dsp:txXfrm>
        <a:off x="0" y="531"/>
        <a:ext cx="9710651" cy="621467"/>
      </dsp:txXfrm>
    </dsp:sp>
    <dsp:sp modelId="{0D57D36E-F57E-5043-B28E-81921E8E2C7C}">
      <dsp:nvSpPr>
        <dsp:cNvPr id="0" name=""/>
        <dsp:cNvSpPr/>
      </dsp:nvSpPr>
      <dsp:spPr>
        <a:xfrm>
          <a:off x="0" y="621999"/>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1F5AB-9DF3-3A4D-93E6-F5C597F5D92F}">
      <dsp:nvSpPr>
        <dsp:cNvPr id="0" name=""/>
        <dsp:cNvSpPr/>
      </dsp:nvSpPr>
      <dsp:spPr>
        <a:xfrm>
          <a:off x="0" y="621999"/>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Clear policies</a:t>
          </a:r>
        </a:p>
      </dsp:txBody>
      <dsp:txXfrm>
        <a:off x="0" y="621999"/>
        <a:ext cx="9710651" cy="621467"/>
      </dsp:txXfrm>
    </dsp:sp>
    <dsp:sp modelId="{EDE802A2-8D9A-9147-9AA1-141F0AC91222}">
      <dsp:nvSpPr>
        <dsp:cNvPr id="0" name=""/>
        <dsp:cNvSpPr/>
      </dsp:nvSpPr>
      <dsp:spPr>
        <a:xfrm>
          <a:off x="0" y="1243467"/>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BD16CC-BA8A-0E4F-8F2A-805F976A0323}">
      <dsp:nvSpPr>
        <dsp:cNvPr id="0" name=""/>
        <dsp:cNvSpPr/>
      </dsp:nvSpPr>
      <dsp:spPr>
        <a:xfrm>
          <a:off x="0" y="1243467"/>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Meaningful training</a:t>
          </a:r>
          <a:endParaRPr lang="en-GB" sz="2800" kern="1200"/>
        </a:p>
      </dsp:txBody>
      <dsp:txXfrm>
        <a:off x="0" y="1243467"/>
        <a:ext cx="9710651" cy="621467"/>
      </dsp:txXfrm>
    </dsp:sp>
    <dsp:sp modelId="{4E941BAD-96F3-5648-8EFE-3E8B02E6E4A4}">
      <dsp:nvSpPr>
        <dsp:cNvPr id="0" name=""/>
        <dsp:cNvSpPr/>
      </dsp:nvSpPr>
      <dsp:spPr>
        <a:xfrm>
          <a:off x="0" y="1864935"/>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A209C0-A71D-4644-A11D-E101BD4E8DD6}">
      <dsp:nvSpPr>
        <dsp:cNvPr id="0" name=""/>
        <dsp:cNvSpPr/>
      </dsp:nvSpPr>
      <dsp:spPr>
        <a:xfrm>
          <a:off x="0" y="1864935"/>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Reporting structures</a:t>
          </a:r>
          <a:endParaRPr lang="en-GB" sz="2800" kern="1200"/>
        </a:p>
      </dsp:txBody>
      <dsp:txXfrm>
        <a:off x="0" y="1864935"/>
        <a:ext cx="9710651" cy="621467"/>
      </dsp:txXfrm>
    </dsp:sp>
    <dsp:sp modelId="{88F23D6F-DA5E-9A42-861E-6D588AF6A900}">
      <dsp:nvSpPr>
        <dsp:cNvPr id="0" name=""/>
        <dsp:cNvSpPr/>
      </dsp:nvSpPr>
      <dsp:spPr>
        <a:xfrm>
          <a:off x="0" y="2486402"/>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58DB72-9E91-134B-9D33-4C16EC23DB75}">
      <dsp:nvSpPr>
        <dsp:cNvPr id="0" name=""/>
        <dsp:cNvSpPr/>
      </dsp:nvSpPr>
      <dsp:spPr>
        <a:xfrm>
          <a:off x="0" y="2486402"/>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Cultural Leadership</a:t>
          </a:r>
          <a:endParaRPr lang="en-GB" sz="2800" kern="1200"/>
        </a:p>
      </dsp:txBody>
      <dsp:txXfrm>
        <a:off x="0" y="2486402"/>
        <a:ext cx="9710651" cy="621467"/>
      </dsp:txXfrm>
    </dsp:sp>
    <dsp:sp modelId="{8D8647B1-DDD7-6F4F-AC72-6C5E54117DA7}">
      <dsp:nvSpPr>
        <dsp:cNvPr id="0" name=""/>
        <dsp:cNvSpPr/>
      </dsp:nvSpPr>
      <dsp:spPr>
        <a:xfrm>
          <a:off x="0" y="3107870"/>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FB3597-B571-164C-A80D-E86D7A2DBC77}">
      <dsp:nvSpPr>
        <dsp:cNvPr id="0" name=""/>
        <dsp:cNvSpPr/>
      </dsp:nvSpPr>
      <dsp:spPr>
        <a:xfrm>
          <a:off x="0" y="3107870"/>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Investigative rigour</a:t>
          </a:r>
          <a:endParaRPr lang="en-GB" sz="2800" kern="1200"/>
        </a:p>
      </dsp:txBody>
      <dsp:txXfrm>
        <a:off x="0" y="3107870"/>
        <a:ext cx="9710651" cy="621467"/>
      </dsp:txXfrm>
    </dsp:sp>
    <dsp:sp modelId="{08D6489A-F9B5-DC46-8269-3EF37A4FEC7C}">
      <dsp:nvSpPr>
        <dsp:cNvPr id="0" name=""/>
        <dsp:cNvSpPr/>
      </dsp:nvSpPr>
      <dsp:spPr>
        <a:xfrm>
          <a:off x="0" y="3729338"/>
          <a:ext cx="9710651" cy="0"/>
        </a:xfrm>
        <a:prstGeom prst="lin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EBB90-A8A9-7C41-BFB0-0048C133C70F}">
      <dsp:nvSpPr>
        <dsp:cNvPr id="0" name=""/>
        <dsp:cNvSpPr/>
      </dsp:nvSpPr>
      <dsp:spPr>
        <a:xfrm>
          <a:off x="0" y="3729338"/>
          <a:ext cx="9710651"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Monitor and evaluation</a:t>
          </a:r>
          <a:endParaRPr lang="en-GB" sz="2800" kern="1200" dirty="0"/>
        </a:p>
      </dsp:txBody>
      <dsp:txXfrm>
        <a:off x="0" y="3729338"/>
        <a:ext cx="9710651" cy="621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E4797-DF82-4A49-B7FA-72F9AA8373E0}">
      <dsp:nvSpPr>
        <dsp:cNvPr id="0" name=""/>
        <dsp:cNvSpPr/>
      </dsp:nvSpPr>
      <dsp:spPr>
        <a:xfrm>
          <a:off x="0" y="531"/>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6F42754-F65F-884B-9EF7-5FDF632C18C1}">
      <dsp:nvSpPr>
        <dsp:cNvPr id="0" name=""/>
        <dsp:cNvSpPr/>
      </dsp:nvSpPr>
      <dsp:spPr>
        <a:xfrm>
          <a:off x="0" y="531"/>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The Data Protection Act 1998</a:t>
          </a:r>
          <a:r>
            <a:rPr lang="en-GB" sz="2500" kern="1200"/>
            <a:t> </a:t>
          </a:r>
          <a:endParaRPr lang="en-US" sz="2500" kern="1200"/>
        </a:p>
      </dsp:txBody>
      <dsp:txXfrm>
        <a:off x="0" y="531"/>
        <a:ext cx="10515600" cy="621467"/>
      </dsp:txXfrm>
    </dsp:sp>
    <dsp:sp modelId="{8422C115-527F-9145-BBDC-F8B060ED8BED}">
      <dsp:nvSpPr>
        <dsp:cNvPr id="0" name=""/>
        <dsp:cNvSpPr/>
      </dsp:nvSpPr>
      <dsp:spPr>
        <a:xfrm>
          <a:off x="0" y="621999"/>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94427A7A-4B89-DB4C-B5BA-27E39375D8DB}">
      <dsp:nvSpPr>
        <dsp:cNvPr id="0" name=""/>
        <dsp:cNvSpPr/>
      </dsp:nvSpPr>
      <dsp:spPr>
        <a:xfrm>
          <a:off x="0" y="621999"/>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 UK General Data Protection Regulation (“GDPR”)</a:t>
          </a:r>
          <a:endParaRPr lang="en-US" sz="2500" kern="1200" dirty="0"/>
        </a:p>
      </dsp:txBody>
      <dsp:txXfrm>
        <a:off x="0" y="621999"/>
        <a:ext cx="10515600" cy="621467"/>
      </dsp:txXfrm>
    </dsp:sp>
    <dsp:sp modelId="{B78AA99D-B06E-654B-8878-D94339FF0B9E}">
      <dsp:nvSpPr>
        <dsp:cNvPr id="0" name=""/>
        <dsp:cNvSpPr/>
      </dsp:nvSpPr>
      <dsp:spPr>
        <a:xfrm>
          <a:off x="0" y="1243467"/>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37B9328B-B441-2D40-8DEA-7CF7B2123391}">
      <dsp:nvSpPr>
        <dsp:cNvPr id="0" name=""/>
        <dsp:cNvSpPr/>
      </dsp:nvSpPr>
      <dsp:spPr>
        <a:xfrm>
          <a:off x="0" y="1243467"/>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ICO Employment Practices : Monitoring at Work (2023)</a:t>
          </a:r>
        </a:p>
      </dsp:txBody>
      <dsp:txXfrm>
        <a:off x="0" y="1243467"/>
        <a:ext cx="10515600" cy="621467"/>
      </dsp:txXfrm>
    </dsp:sp>
    <dsp:sp modelId="{D1429A02-37AB-DC48-B4BB-3A6C60C508B6}">
      <dsp:nvSpPr>
        <dsp:cNvPr id="0" name=""/>
        <dsp:cNvSpPr/>
      </dsp:nvSpPr>
      <dsp:spPr>
        <a:xfrm>
          <a:off x="0" y="1864935"/>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28CA0BDC-DB67-2D42-AA6C-899C168C5FC1}">
      <dsp:nvSpPr>
        <dsp:cNvPr id="0" name=""/>
        <dsp:cNvSpPr/>
      </dsp:nvSpPr>
      <dsp:spPr>
        <a:xfrm>
          <a:off x="0" y="1864935"/>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The Data Use and Access Act 2025 (“DUAA”)</a:t>
          </a:r>
          <a:endParaRPr lang="en-US" sz="2500" kern="1200"/>
        </a:p>
      </dsp:txBody>
      <dsp:txXfrm>
        <a:off x="0" y="1864935"/>
        <a:ext cx="10515600" cy="621467"/>
      </dsp:txXfrm>
    </dsp:sp>
    <dsp:sp modelId="{48C8B41B-C33B-404B-B43B-4543B6240A0D}">
      <dsp:nvSpPr>
        <dsp:cNvPr id="0" name=""/>
        <dsp:cNvSpPr/>
      </dsp:nvSpPr>
      <dsp:spPr>
        <a:xfrm>
          <a:off x="0" y="2486402"/>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DB43505-520D-684E-BE54-DA7E3F2D5987}">
      <dsp:nvSpPr>
        <dsp:cNvPr id="0" name=""/>
        <dsp:cNvSpPr/>
      </dsp:nvSpPr>
      <dsp:spPr>
        <a:xfrm>
          <a:off x="0" y="2486402"/>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RIPA and LBP Regulations 2000</a:t>
          </a:r>
          <a:endParaRPr lang="en-US" sz="2500" kern="1200" dirty="0"/>
        </a:p>
      </dsp:txBody>
      <dsp:txXfrm>
        <a:off x="0" y="2486402"/>
        <a:ext cx="10515600" cy="621467"/>
      </dsp:txXfrm>
    </dsp:sp>
    <dsp:sp modelId="{8729A8C5-EB54-9941-A797-18A1146D3D2E}">
      <dsp:nvSpPr>
        <dsp:cNvPr id="0" name=""/>
        <dsp:cNvSpPr/>
      </dsp:nvSpPr>
      <dsp:spPr>
        <a:xfrm>
          <a:off x="0" y="3107870"/>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964B195-DBE8-7047-9E76-E795685D99AD}">
      <dsp:nvSpPr>
        <dsp:cNvPr id="0" name=""/>
        <dsp:cNvSpPr/>
      </dsp:nvSpPr>
      <dsp:spPr>
        <a:xfrm>
          <a:off x="0" y="3107870"/>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The Investigatory Powers (Interception by Businesses etc)  Regulations 2018</a:t>
          </a:r>
          <a:endParaRPr lang="en-US" sz="2500" kern="1200" dirty="0"/>
        </a:p>
      </dsp:txBody>
      <dsp:txXfrm>
        <a:off x="0" y="3107870"/>
        <a:ext cx="10515600" cy="621467"/>
      </dsp:txXfrm>
    </dsp:sp>
    <dsp:sp modelId="{DEAC1D97-FFA9-5840-8E6C-2B6813093E8E}">
      <dsp:nvSpPr>
        <dsp:cNvPr id="0" name=""/>
        <dsp:cNvSpPr/>
      </dsp:nvSpPr>
      <dsp:spPr>
        <a:xfrm>
          <a:off x="0" y="3729338"/>
          <a:ext cx="10515600"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226A10B-844D-B74C-BC65-4A808058C870}">
      <dsp:nvSpPr>
        <dsp:cNvPr id="0" name=""/>
        <dsp:cNvSpPr/>
      </dsp:nvSpPr>
      <dsp:spPr>
        <a:xfrm>
          <a:off x="0" y="3729338"/>
          <a:ext cx="10515600" cy="6214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Article 8 ECHR</a:t>
          </a:r>
          <a:endParaRPr lang="en-US" sz="2500" kern="1200" dirty="0"/>
        </a:p>
      </dsp:txBody>
      <dsp:txXfrm>
        <a:off x="0" y="3729338"/>
        <a:ext cx="10515600" cy="621467"/>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D266E-8280-1C4C-925F-77CA5FDEED39}">
      <dsp:nvSpPr>
        <dsp:cNvPr id="0" name=""/>
        <dsp:cNvSpPr/>
      </dsp:nvSpPr>
      <dsp:spPr>
        <a:xfrm>
          <a:off x="1283" y="991585"/>
          <a:ext cx="2503103" cy="25031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25400" rIns="137754" bIns="25400" numCol="1" spcCol="1270" anchor="ctr" anchorCtr="0">
          <a:noAutofit/>
        </a:bodyPr>
        <a:lstStyle/>
        <a:p>
          <a:pPr marL="0" lvl="0" indent="0" algn="ctr" defTabSz="889000">
            <a:lnSpc>
              <a:spcPct val="90000"/>
            </a:lnSpc>
            <a:spcBef>
              <a:spcPct val="0"/>
            </a:spcBef>
            <a:spcAft>
              <a:spcPct val="35000"/>
            </a:spcAft>
            <a:buNone/>
          </a:pPr>
          <a:r>
            <a:rPr lang="en-US" sz="2000" kern="1200"/>
            <a:t>Flexible working</a:t>
          </a:r>
          <a:endParaRPr lang="en-GB" sz="2000" kern="1200"/>
        </a:p>
      </dsp:txBody>
      <dsp:txXfrm>
        <a:off x="367854" y="1358156"/>
        <a:ext cx="1769961" cy="1769961"/>
      </dsp:txXfrm>
    </dsp:sp>
    <dsp:sp modelId="{B8DD696D-45A4-754C-B175-1BABE1D9F85E}">
      <dsp:nvSpPr>
        <dsp:cNvPr id="0" name=""/>
        <dsp:cNvSpPr/>
      </dsp:nvSpPr>
      <dsp:spPr>
        <a:xfrm>
          <a:off x="2003766" y="991585"/>
          <a:ext cx="2503103" cy="25031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25400" rIns="137754" bIns="25400" numCol="1" spcCol="1270" anchor="ctr" anchorCtr="0">
          <a:noAutofit/>
        </a:bodyPr>
        <a:lstStyle/>
        <a:p>
          <a:pPr marL="0" lvl="0" indent="0" algn="ctr" defTabSz="889000">
            <a:lnSpc>
              <a:spcPct val="90000"/>
            </a:lnSpc>
            <a:spcBef>
              <a:spcPct val="0"/>
            </a:spcBef>
            <a:spcAft>
              <a:spcPct val="35000"/>
            </a:spcAft>
            <a:buNone/>
          </a:pPr>
          <a:r>
            <a:rPr lang="en-US" sz="2000" kern="1200"/>
            <a:t>Ordinary parental leave</a:t>
          </a:r>
          <a:endParaRPr lang="en-GB" sz="2000" kern="1200"/>
        </a:p>
      </dsp:txBody>
      <dsp:txXfrm>
        <a:off x="2370337" y="1358156"/>
        <a:ext cx="1769961" cy="1769961"/>
      </dsp:txXfrm>
    </dsp:sp>
    <dsp:sp modelId="{20D97015-F431-F943-840F-12B95C024FAF}">
      <dsp:nvSpPr>
        <dsp:cNvPr id="0" name=""/>
        <dsp:cNvSpPr/>
      </dsp:nvSpPr>
      <dsp:spPr>
        <a:xfrm>
          <a:off x="4006248" y="991585"/>
          <a:ext cx="2503103" cy="25031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25400" rIns="137754" bIns="25400" numCol="1" spcCol="1270" anchor="ctr" anchorCtr="0">
          <a:noAutofit/>
        </a:bodyPr>
        <a:lstStyle/>
        <a:p>
          <a:pPr marL="0" lvl="0" indent="0" algn="ctr" defTabSz="889000">
            <a:lnSpc>
              <a:spcPct val="90000"/>
            </a:lnSpc>
            <a:spcBef>
              <a:spcPct val="0"/>
            </a:spcBef>
            <a:spcAft>
              <a:spcPct val="35000"/>
            </a:spcAft>
            <a:buNone/>
          </a:pPr>
          <a:r>
            <a:rPr lang="en-US" sz="2000" kern="1200"/>
            <a:t>Paternity leave</a:t>
          </a:r>
          <a:endParaRPr lang="en-GB" sz="2000" kern="1200"/>
        </a:p>
      </dsp:txBody>
      <dsp:txXfrm>
        <a:off x="4372819" y="1358156"/>
        <a:ext cx="1769961" cy="1769961"/>
      </dsp:txXfrm>
    </dsp:sp>
    <dsp:sp modelId="{40B7B1C2-6DE6-CB46-A55B-2C096D9248CE}">
      <dsp:nvSpPr>
        <dsp:cNvPr id="0" name=""/>
        <dsp:cNvSpPr/>
      </dsp:nvSpPr>
      <dsp:spPr>
        <a:xfrm>
          <a:off x="6008730" y="991585"/>
          <a:ext cx="2503103" cy="25031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25400" rIns="137754" bIns="25400" numCol="1" spcCol="1270" anchor="ctr" anchorCtr="0">
          <a:noAutofit/>
        </a:bodyPr>
        <a:lstStyle/>
        <a:p>
          <a:pPr marL="0" lvl="0" indent="0" algn="ctr" defTabSz="889000">
            <a:lnSpc>
              <a:spcPct val="90000"/>
            </a:lnSpc>
            <a:spcBef>
              <a:spcPct val="0"/>
            </a:spcBef>
            <a:spcAft>
              <a:spcPct val="35000"/>
            </a:spcAft>
            <a:buNone/>
          </a:pPr>
          <a:r>
            <a:rPr lang="en-US" sz="2000" kern="1200"/>
            <a:t>Bereavement leave</a:t>
          </a:r>
          <a:endParaRPr lang="en-GB" sz="2000" kern="1200"/>
        </a:p>
      </dsp:txBody>
      <dsp:txXfrm>
        <a:off x="6375301" y="1358156"/>
        <a:ext cx="1769961" cy="1769961"/>
      </dsp:txXfrm>
    </dsp:sp>
    <dsp:sp modelId="{153257E4-2F09-E74C-A224-D6E1EE56BE77}">
      <dsp:nvSpPr>
        <dsp:cNvPr id="0" name=""/>
        <dsp:cNvSpPr/>
      </dsp:nvSpPr>
      <dsp:spPr>
        <a:xfrm>
          <a:off x="8011213" y="991585"/>
          <a:ext cx="2503103" cy="2503103"/>
        </a:xfrm>
        <a:prstGeom prst="ellipse">
          <a:avLst/>
        </a:prstGeom>
        <a:solidFill>
          <a:schemeClr val="accent1">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7754" tIns="25400" rIns="137754" bIns="25400" numCol="1" spcCol="1270" anchor="ctr" anchorCtr="0">
          <a:noAutofit/>
        </a:bodyPr>
        <a:lstStyle/>
        <a:p>
          <a:pPr marL="0" lvl="0" indent="0" algn="ctr" defTabSz="889000">
            <a:lnSpc>
              <a:spcPct val="90000"/>
            </a:lnSpc>
            <a:spcBef>
              <a:spcPct val="0"/>
            </a:spcBef>
            <a:spcAft>
              <a:spcPct val="35000"/>
            </a:spcAft>
            <a:buNone/>
          </a:pPr>
          <a:r>
            <a:rPr lang="en-US" sz="2000" kern="1200"/>
            <a:t>Enhanced maternity dismissal protection</a:t>
          </a:r>
          <a:endParaRPr lang="en-GB" sz="2000" kern="1200"/>
        </a:p>
      </dsp:txBody>
      <dsp:txXfrm>
        <a:off x="8377784" y="1358156"/>
        <a:ext cx="1769961" cy="176996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25313-6BB2-084A-A2E0-EBC42175CEE2}">
      <dsp:nvSpPr>
        <dsp:cNvPr id="0" name=""/>
        <dsp:cNvSpPr/>
      </dsp:nvSpPr>
      <dsp:spPr>
        <a:xfrm>
          <a:off x="0" y="10974"/>
          <a:ext cx="9951357" cy="1034280"/>
        </a:xfrm>
        <a:prstGeom prst="roundRect">
          <a:avLst/>
        </a:prstGeom>
        <a:gradFill rotWithShape="0">
          <a:gsLst>
            <a:gs pos="0">
              <a:schemeClr val="accent4">
                <a:shade val="80000"/>
                <a:hueOff val="0"/>
                <a:satOff val="0"/>
                <a:lumOff val="0"/>
                <a:alphaOff val="0"/>
                <a:lumMod val="110000"/>
                <a:satMod val="105000"/>
                <a:tint val="67000"/>
              </a:schemeClr>
            </a:gs>
            <a:gs pos="50000">
              <a:schemeClr val="accent4">
                <a:shade val="80000"/>
                <a:hueOff val="0"/>
                <a:satOff val="0"/>
                <a:lumOff val="0"/>
                <a:alphaOff val="0"/>
                <a:lumMod val="105000"/>
                <a:satMod val="103000"/>
                <a:tint val="73000"/>
              </a:schemeClr>
            </a:gs>
            <a:gs pos="100000">
              <a:schemeClr val="accent4">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From </a:t>
          </a:r>
          <a:r>
            <a:rPr lang="en-GB" sz="2600" b="1" kern="1200"/>
            <a:t>sometime in 2027</a:t>
          </a:r>
          <a:r>
            <a:rPr lang="en-GB" sz="2600" kern="1200"/>
            <a:t>: dismissal only allowed for redundancy and ‘specific circumstances’ within 6 months of return to work.</a:t>
          </a:r>
        </a:p>
      </dsp:txBody>
      <dsp:txXfrm>
        <a:off x="50489" y="61463"/>
        <a:ext cx="9850379" cy="933302"/>
      </dsp:txXfrm>
    </dsp:sp>
    <dsp:sp modelId="{31E65224-28F2-1347-9EA4-FDAFD5E11E32}">
      <dsp:nvSpPr>
        <dsp:cNvPr id="0" name=""/>
        <dsp:cNvSpPr/>
      </dsp:nvSpPr>
      <dsp:spPr>
        <a:xfrm>
          <a:off x="0" y="1120134"/>
          <a:ext cx="9951357" cy="1034280"/>
        </a:xfrm>
        <a:prstGeom prst="roundRect">
          <a:avLst/>
        </a:prstGeom>
        <a:gradFill rotWithShape="0">
          <a:gsLst>
            <a:gs pos="0">
              <a:schemeClr val="accent4">
                <a:shade val="80000"/>
                <a:hueOff val="528246"/>
                <a:satOff val="-30258"/>
                <a:lumOff val="33541"/>
                <a:alphaOff val="0"/>
                <a:lumMod val="110000"/>
                <a:satMod val="105000"/>
                <a:tint val="67000"/>
              </a:schemeClr>
            </a:gs>
            <a:gs pos="50000">
              <a:schemeClr val="accent4">
                <a:shade val="80000"/>
                <a:hueOff val="528246"/>
                <a:satOff val="-30258"/>
                <a:lumOff val="33541"/>
                <a:alphaOff val="0"/>
                <a:lumMod val="105000"/>
                <a:satMod val="103000"/>
                <a:tint val="73000"/>
              </a:schemeClr>
            </a:gs>
            <a:gs pos="100000">
              <a:schemeClr val="accent4">
                <a:shade val="80000"/>
                <a:hueOff val="528246"/>
                <a:satOff val="-30258"/>
                <a:lumOff val="335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GB" sz="2600" kern="1200"/>
            <a:t>Consultation closed 15 Jan 26, re: whether to: </a:t>
          </a:r>
        </a:p>
      </dsp:txBody>
      <dsp:txXfrm>
        <a:off x="50489" y="1170623"/>
        <a:ext cx="9850379" cy="933302"/>
      </dsp:txXfrm>
    </dsp:sp>
    <dsp:sp modelId="{9ADB4D08-98C8-5A46-BD41-2032AF453B38}">
      <dsp:nvSpPr>
        <dsp:cNvPr id="0" name=""/>
        <dsp:cNvSpPr/>
      </dsp:nvSpPr>
      <dsp:spPr>
        <a:xfrm>
          <a:off x="0" y="2154414"/>
          <a:ext cx="9951357" cy="16448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5956"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GB" sz="2400" kern="1200"/>
            <a:t>Narrow circumstances for potentially fair dismissal?</a:t>
          </a:r>
        </a:p>
        <a:p>
          <a:pPr marL="228600" lvl="1" indent="-228600" algn="l" defTabSz="1066800">
            <a:lnSpc>
              <a:spcPct val="90000"/>
            </a:lnSpc>
            <a:spcBef>
              <a:spcPct val="0"/>
            </a:spcBef>
            <a:spcAft>
              <a:spcPct val="20000"/>
            </a:spcAft>
            <a:buChar char="•"/>
          </a:pPr>
          <a:r>
            <a:rPr lang="en-GB" sz="2400" kern="1200"/>
            <a:t>Extend to other family leave e.g. adoption / SPL / neonatal care leave…?</a:t>
          </a:r>
        </a:p>
      </dsp:txBody>
      <dsp:txXfrm>
        <a:off x="0" y="2154414"/>
        <a:ext cx="9951357" cy="164483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16ABA-50B7-E549-83E2-BAE429221E61}">
      <dsp:nvSpPr>
        <dsp:cNvPr id="0" name=""/>
        <dsp:cNvSpPr/>
      </dsp:nvSpPr>
      <dsp:spPr>
        <a:xfrm>
          <a:off x="0" y="1042630"/>
          <a:ext cx="2813446" cy="17865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F511A41-7F93-C041-BD28-90A9AFAF53EF}">
      <dsp:nvSpPr>
        <dsp:cNvPr id="0" name=""/>
        <dsp:cNvSpPr/>
      </dsp:nvSpPr>
      <dsp:spPr>
        <a:xfrm>
          <a:off x="312605" y="1339605"/>
          <a:ext cx="2813446" cy="1786538"/>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dirty="0"/>
            <a:t>If worker has guaranteed for fewer than [</a:t>
          </a:r>
          <a:r>
            <a:rPr lang="en-GB" sz="1900" i="1" kern="1200" dirty="0"/>
            <a:t>undefined number of</a:t>
          </a:r>
          <a:r>
            <a:rPr lang="en-GB" sz="1900" kern="1200" dirty="0"/>
            <a:t>] hours, has a right to request a GHO…</a:t>
          </a:r>
          <a:endParaRPr lang="en-US" sz="1900" kern="1200" dirty="0"/>
        </a:p>
      </dsp:txBody>
      <dsp:txXfrm>
        <a:off x="364931" y="1391931"/>
        <a:ext cx="2708794" cy="1681886"/>
      </dsp:txXfrm>
    </dsp:sp>
    <dsp:sp modelId="{D7C3486F-F6F0-7548-8B32-06878C0F9497}">
      <dsp:nvSpPr>
        <dsp:cNvPr id="0" name=""/>
        <dsp:cNvSpPr/>
      </dsp:nvSpPr>
      <dsp:spPr>
        <a:xfrm>
          <a:off x="3438657" y="1042630"/>
          <a:ext cx="2813446" cy="17865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4D3F55B-06C5-3F45-9C4B-1C65A85EA799}">
      <dsp:nvSpPr>
        <dsp:cNvPr id="0" name=""/>
        <dsp:cNvSpPr/>
      </dsp:nvSpPr>
      <dsp:spPr>
        <a:xfrm>
          <a:off x="3751262" y="1339605"/>
          <a:ext cx="2813446" cy="1786538"/>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Likely to be 12-week reference period…?</a:t>
          </a:r>
          <a:endParaRPr lang="en-US" sz="1900" kern="1200"/>
        </a:p>
      </dsp:txBody>
      <dsp:txXfrm>
        <a:off x="3803588" y="1391931"/>
        <a:ext cx="2708794" cy="1681886"/>
      </dsp:txXfrm>
    </dsp:sp>
    <dsp:sp modelId="{CBD77F96-851C-8643-8778-B6A16574DDC4}">
      <dsp:nvSpPr>
        <dsp:cNvPr id="0" name=""/>
        <dsp:cNvSpPr/>
      </dsp:nvSpPr>
      <dsp:spPr>
        <a:xfrm>
          <a:off x="6877314" y="1042630"/>
          <a:ext cx="2813446" cy="1786538"/>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A78C8D18-E542-6447-9BE4-2ACC1417DAF4}">
      <dsp:nvSpPr>
        <dsp:cNvPr id="0" name=""/>
        <dsp:cNvSpPr/>
      </dsp:nvSpPr>
      <dsp:spPr>
        <a:xfrm>
          <a:off x="7189920" y="1339605"/>
          <a:ext cx="2813446" cy="1786538"/>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Subject of further consultation and regulations…?</a:t>
          </a:r>
        </a:p>
      </dsp:txBody>
      <dsp:txXfrm>
        <a:off x="7242246" y="1391931"/>
        <a:ext cx="2708794" cy="168188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CD378-86D4-0F4C-9934-B1774FABD2D1}">
      <dsp:nvSpPr>
        <dsp:cNvPr id="0" name=""/>
        <dsp:cNvSpPr/>
      </dsp:nvSpPr>
      <dsp:spPr>
        <a:xfrm>
          <a:off x="0" y="457729"/>
          <a:ext cx="9846733" cy="7812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263484-DB40-7A48-B32A-FBC74DFFA604}">
      <dsp:nvSpPr>
        <dsp:cNvPr id="0" name=""/>
        <dsp:cNvSpPr/>
      </dsp:nvSpPr>
      <dsp:spPr>
        <a:xfrm>
          <a:off x="492336" y="169"/>
          <a:ext cx="6892713" cy="91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528" tIns="0" rIns="260528" bIns="0" numCol="1" spcCol="1270" anchor="ctr" anchorCtr="0">
          <a:noAutofit/>
        </a:bodyPr>
        <a:lstStyle/>
        <a:p>
          <a:pPr marL="0" lvl="0" indent="0" algn="l" defTabSz="1066800">
            <a:lnSpc>
              <a:spcPct val="90000"/>
            </a:lnSpc>
            <a:spcBef>
              <a:spcPct val="0"/>
            </a:spcBef>
            <a:spcAft>
              <a:spcPct val="35000"/>
            </a:spcAft>
            <a:buNone/>
          </a:pPr>
          <a:r>
            <a:rPr lang="en-GB" sz="2400" kern="1200" dirty="0"/>
            <a:t>A GHO, if accepted, re-casts issue of ‘mutuality of obligations’ in the employment contract. </a:t>
          </a:r>
        </a:p>
      </dsp:txBody>
      <dsp:txXfrm>
        <a:off x="537008" y="44841"/>
        <a:ext cx="6803369" cy="825776"/>
      </dsp:txXfrm>
    </dsp:sp>
    <dsp:sp modelId="{C0E5787A-2E0E-F54E-90CE-F570EADB5CFF}">
      <dsp:nvSpPr>
        <dsp:cNvPr id="0" name=""/>
        <dsp:cNvSpPr/>
      </dsp:nvSpPr>
      <dsp:spPr>
        <a:xfrm>
          <a:off x="0" y="1863889"/>
          <a:ext cx="9846733" cy="17088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4216" tIns="645668" rIns="764216" bIns="199136" numCol="1" spcCol="1270" anchor="t" anchorCtr="0">
          <a:noAutofit/>
        </a:bodyPr>
        <a:lstStyle/>
        <a:p>
          <a:pPr marL="285750" lvl="1" indent="-285750" algn="l" defTabSz="1244600">
            <a:lnSpc>
              <a:spcPct val="90000"/>
            </a:lnSpc>
            <a:spcBef>
              <a:spcPct val="0"/>
            </a:spcBef>
            <a:spcAft>
              <a:spcPct val="15000"/>
            </a:spcAft>
            <a:buChar char="•"/>
          </a:pPr>
          <a:r>
            <a:rPr lang="en-GB" sz="2800" kern="1200" dirty="0"/>
            <a:t>Unfair dismissal</a:t>
          </a:r>
        </a:p>
        <a:p>
          <a:pPr marL="285750" lvl="1" indent="-285750" algn="l" defTabSz="1244600">
            <a:lnSpc>
              <a:spcPct val="90000"/>
            </a:lnSpc>
            <a:spcBef>
              <a:spcPct val="0"/>
            </a:spcBef>
            <a:spcAft>
              <a:spcPct val="15000"/>
            </a:spcAft>
            <a:buChar char="•"/>
          </a:pPr>
          <a:r>
            <a:rPr lang="en-GB" sz="2800" kern="1200" dirty="0"/>
            <a:t>New GHO caught by fire and re-hire?</a:t>
          </a:r>
        </a:p>
      </dsp:txBody>
      <dsp:txXfrm>
        <a:off x="0" y="1863889"/>
        <a:ext cx="9846733" cy="1708875"/>
      </dsp:txXfrm>
    </dsp:sp>
    <dsp:sp modelId="{4DC96CD5-66BF-3C4B-BC07-1FCBAB732BDF}">
      <dsp:nvSpPr>
        <dsp:cNvPr id="0" name=""/>
        <dsp:cNvSpPr/>
      </dsp:nvSpPr>
      <dsp:spPr>
        <a:xfrm>
          <a:off x="492336" y="1406329"/>
          <a:ext cx="6892713" cy="9151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528" tIns="0" rIns="260528" bIns="0" numCol="1" spcCol="1270" anchor="ctr" anchorCtr="0">
          <a:noAutofit/>
        </a:bodyPr>
        <a:lstStyle/>
        <a:p>
          <a:pPr marL="0" lvl="0" indent="0" algn="l" defTabSz="1244600">
            <a:lnSpc>
              <a:spcPct val="90000"/>
            </a:lnSpc>
            <a:spcBef>
              <a:spcPct val="0"/>
            </a:spcBef>
            <a:spcAft>
              <a:spcPct val="35000"/>
            </a:spcAft>
            <a:buNone/>
          </a:pPr>
          <a:r>
            <a:rPr lang="en-GB" sz="2800" kern="1200" dirty="0"/>
            <a:t>Effect = gives Ees day 1 rights?</a:t>
          </a:r>
        </a:p>
      </dsp:txBody>
      <dsp:txXfrm>
        <a:off x="537008" y="1451001"/>
        <a:ext cx="6803369" cy="82577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3840FA-8B8E-3244-80A9-9BC056D875BA}">
      <dsp:nvSpPr>
        <dsp:cNvPr id="0" name=""/>
        <dsp:cNvSpPr/>
      </dsp:nvSpPr>
      <dsp:spPr>
        <a:xfrm>
          <a:off x="0" y="14941"/>
          <a:ext cx="10185400" cy="1197787"/>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Seasonal workers – s.27BB(9) ERA</a:t>
          </a:r>
        </a:p>
      </dsp:txBody>
      <dsp:txXfrm>
        <a:off x="58471" y="73412"/>
        <a:ext cx="10068458" cy="1080845"/>
      </dsp:txXfrm>
    </dsp:sp>
    <dsp:sp modelId="{EAEC049F-2478-2C49-AC7A-02B0C00E0A4D}">
      <dsp:nvSpPr>
        <dsp:cNvPr id="0" name=""/>
        <dsp:cNvSpPr/>
      </dsp:nvSpPr>
      <dsp:spPr>
        <a:xfrm>
          <a:off x="0" y="1299128"/>
          <a:ext cx="10185400" cy="1197787"/>
        </a:xfrm>
        <a:prstGeom prst="roundRect">
          <a:avLst/>
        </a:prstGeom>
        <a:gradFill rotWithShape="0">
          <a:gsLst>
            <a:gs pos="0">
              <a:schemeClr val="accent2">
                <a:shade val="80000"/>
                <a:hueOff val="-455004"/>
                <a:satOff val="8510"/>
                <a:lumOff val="27121"/>
                <a:alphaOff val="0"/>
                <a:satMod val="103000"/>
                <a:lumMod val="102000"/>
                <a:tint val="94000"/>
              </a:schemeClr>
            </a:gs>
            <a:gs pos="50000">
              <a:schemeClr val="accent2">
                <a:shade val="80000"/>
                <a:hueOff val="-455004"/>
                <a:satOff val="8510"/>
                <a:lumOff val="27121"/>
                <a:alphaOff val="0"/>
                <a:satMod val="110000"/>
                <a:lumMod val="100000"/>
                <a:shade val="100000"/>
              </a:schemeClr>
            </a:gs>
            <a:gs pos="100000">
              <a:schemeClr val="accent2">
                <a:shade val="80000"/>
                <a:hueOff val="-455004"/>
                <a:satOff val="8510"/>
                <a:lumOff val="2712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GB" sz="3000" kern="1200"/>
            <a:t>GHO cannot be a fixed term contract unless it is reasonable which includes:</a:t>
          </a:r>
        </a:p>
      </dsp:txBody>
      <dsp:txXfrm>
        <a:off x="58471" y="1357599"/>
        <a:ext cx="10068458" cy="1080845"/>
      </dsp:txXfrm>
    </dsp:sp>
    <dsp:sp modelId="{23C50D0D-D227-2147-81CC-C6D595C225F9}">
      <dsp:nvSpPr>
        <dsp:cNvPr id="0" name=""/>
        <dsp:cNvSpPr/>
      </dsp:nvSpPr>
      <dsp:spPr>
        <a:xfrm>
          <a:off x="0" y="2496916"/>
          <a:ext cx="10185400" cy="15214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3386"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GB" sz="2300" kern="1200"/>
            <a:t>Only needed for specific task</a:t>
          </a:r>
        </a:p>
        <a:p>
          <a:pPr marL="228600" lvl="1" indent="-228600" algn="l" defTabSz="1022350">
            <a:lnSpc>
              <a:spcPct val="90000"/>
            </a:lnSpc>
            <a:spcBef>
              <a:spcPct val="0"/>
            </a:spcBef>
            <a:spcAft>
              <a:spcPct val="20000"/>
            </a:spcAft>
            <a:buChar char="•"/>
          </a:pPr>
          <a:r>
            <a:rPr lang="en-GB" sz="2300" kern="1200"/>
            <a:t>Only needed until occurrence of an event</a:t>
          </a:r>
        </a:p>
        <a:p>
          <a:pPr marL="228600" lvl="1" indent="-228600" algn="l" defTabSz="1022350">
            <a:lnSpc>
              <a:spcPct val="90000"/>
            </a:lnSpc>
            <a:spcBef>
              <a:spcPct val="0"/>
            </a:spcBef>
            <a:spcAft>
              <a:spcPct val="20000"/>
            </a:spcAft>
            <a:buChar char="•"/>
          </a:pPr>
          <a:r>
            <a:rPr lang="en-GB" sz="2300" kern="1200" dirty="0"/>
            <a:t>Only temporary need for worker and contract expires at a time when reasonable to consider need ends</a:t>
          </a:r>
        </a:p>
      </dsp:txBody>
      <dsp:txXfrm>
        <a:off x="0" y="2496916"/>
        <a:ext cx="10185400" cy="1521450"/>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26566-DFC0-48C2-899C-AB7B284BD72E}">
      <dsp:nvSpPr>
        <dsp:cNvPr id="0" name=""/>
        <dsp:cNvSpPr/>
      </dsp:nvSpPr>
      <dsp:spPr>
        <a:xfrm>
          <a:off x="307515" y="757869"/>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A3FA49-3790-4361-B07B-BD775F7914FC}">
      <dsp:nvSpPr>
        <dsp:cNvPr id="0" name=""/>
        <dsp:cNvSpPr/>
      </dsp:nvSpPr>
      <dsp:spPr>
        <a:xfrm>
          <a:off x="307515" y="2408530"/>
          <a:ext cx="4320000"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dirty="0"/>
            <a:t>Time Limits (s 152 and Sch 12): Most claims will be 6 months</a:t>
          </a:r>
        </a:p>
      </dsp:txBody>
      <dsp:txXfrm>
        <a:off x="307515" y="2408530"/>
        <a:ext cx="4320000" cy="668250"/>
      </dsp:txXfrm>
    </dsp:sp>
    <dsp:sp modelId="{4F5A37A5-E31B-4440-A7AD-08A7B396A9CE}">
      <dsp:nvSpPr>
        <dsp:cNvPr id="0" name=""/>
        <dsp:cNvSpPr/>
      </dsp:nvSpPr>
      <dsp:spPr>
        <a:xfrm>
          <a:off x="307515" y="3141273"/>
          <a:ext cx="4320000" cy="841261"/>
        </a:xfrm>
        <a:prstGeom prst="rect">
          <a:avLst/>
        </a:prstGeom>
        <a:noFill/>
        <a:ln>
          <a:noFill/>
        </a:ln>
        <a:effectLst/>
      </dsp:spPr>
      <dsp:style>
        <a:lnRef idx="0">
          <a:scrgbClr r="0" g="0" b="0"/>
        </a:lnRef>
        <a:fillRef idx="0">
          <a:scrgbClr r="0" g="0" b="0"/>
        </a:fillRef>
        <a:effectRef idx="0">
          <a:scrgbClr r="0" g="0" b="0"/>
        </a:effectRef>
        <a:fontRef idx="minor"/>
      </dsp:style>
    </dsp:sp>
    <dsp:sp modelId="{3D5B8CD7-C412-4634-95C4-5FFEDE46535D}">
      <dsp:nvSpPr>
        <dsp:cNvPr id="0" name=""/>
        <dsp:cNvSpPr/>
      </dsp:nvSpPr>
      <dsp:spPr>
        <a:xfrm>
          <a:off x="5383515" y="757869"/>
          <a:ext cx="1512000" cy="1512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0CBD51-9EB2-4CBB-8197-A849033AA9F5}">
      <dsp:nvSpPr>
        <dsp:cNvPr id="0" name=""/>
        <dsp:cNvSpPr/>
      </dsp:nvSpPr>
      <dsp:spPr>
        <a:xfrm>
          <a:off x="5383515" y="2408530"/>
          <a:ext cx="4320000" cy="668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933450">
            <a:lnSpc>
              <a:spcPct val="100000"/>
            </a:lnSpc>
            <a:spcBef>
              <a:spcPct val="0"/>
            </a:spcBef>
            <a:spcAft>
              <a:spcPct val="35000"/>
            </a:spcAft>
            <a:buNone/>
            <a:defRPr b="1"/>
          </a:pPr>
          <a:r>
            <a:rPr lang="en-US" sz="2100" kern="1200" dirty="0"/>
            <a:t>NDA (s 24 creates new 202A ERA): </a:t>
          </a:r>
          <a:r>
            <a:rPr lang="en-US" sz="2100" kern="1200"/>
            <a:t>Void certain </a:t>
          </a:r>
          <a:r>
            <a:rPr lang="en-US" sz="2100" kern="1200" dirty="0"/>
            <a:t>contractual terms </a:t>
          </a:r>
        </a:p>
      </dsp:txBody>
      <dsp:txXfrm>
        <a:off x="5383515" y="2408530"/>
        <a:ext cx="4320000" cy="668250"/>
      </dsp:txXfrm>
    </dsp:sp>
    <dsp:sp modelId="{23F30D34-5CF2-43CC-A958-5D80378AF1E9}">
      <dsp:nvSpPr>
        <dsp:cNvPr id="0" name=""/>
        <dsp:cNvSpPr/>
      </dsp:nvSpPr>
      <dsp:spPr>
        <a:xfrm>
          <a:off x="5383515" y="3141273"/>
          <a:ext cx="4320000" cy="841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dirty="0"/>
            <a:t>If relates to relevant harassment/discrimination</a:t>
          </a:r>
        </a:p>
        <a:p>
          <a:pPr marL="0" lvl="0" indent="0" algn="l" defTabSz="711200">
            <a:lnSpc>
              <a:spcPct val="100000"/>
            </a:lnSpc>
            <a:spcBef>
              <a:spcPct val="0"/>
            </a:spcBef>
            <a:spcAft>
              <a:spcPct val="35000"/>
            </a:spcAft>
            <a:buNone/>
          </a:pPr>
          <a:r>
            <a:rPr lang="en-US" sz="1600" kern="1200" dirty="0"/>
            <a:t>SOS may make regs providing for an “excepted agreement.</a:t>
          </a:r>
        </a:p>
      </dsp:txBody>
      <dsp:txXfrm>
        <a:off x="5383515" y="3141273"/>
        <a:ext cx="4320000" cy="8412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F70F15-2A43-8E4C-99E7-FF830F9F83B5}">
      <dsp:nvSpPr>
        <dsp:cNvPr id="0" name=""/>
        <dsp:cNvSpPr/>
      </dsp:nvSpPr>
      <dsp:spPr>
        <a:xfrm>
          <a:off x="0" y="91087"/>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Lawfulness, fairness and transparency</a:t>
          </a:r>
          <a:endParaRPr lang="en-US" sz="2100" kern="1200"/>
        </a:p>
      </dsp:txBody>
      <dsp:txXfrm>
        <a:off x="25188" y="116275"/>
        <a:ext cx="6338153" cy="465594"/>
      </dsp:txXfrm>
    </dsp:sp>
    <dsp:sp modelId="{D046818D-8ACF-6642-AD52-58496E85EBEB}">
      <dsp:nvSpPr>
        <dsp:cNvPr id="0" name=""/>
        <dsp:cNvSpPr/>
      </dsp:nvSpPr>
      <dsp:spPr>
        <a:xfrm>
          <a:off x="0" y="667537"/>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dirty="0"/>
            <a:t>Purpose limitation- </a:t>
          </a:r>
          <a:r>
            <a:rPr lang="en-US" sz="2100" b="0" i="0" u="sng" kern="1200" baseline="0" dirty="0"/>
            <a:t>but</a:t>
          </a:r>
          <a:r>
            <a:rPr lang="en-US" sz="2100" b="0" i="0" kern="1200" baseline="0" dirty="0"/>
            <a:t> now amended by DUAA  </a:t>
          </a:r>
          <a:endParaRPr lang="en-US" sz="2100" kern="1200" dirty="0"/>
        </a:p>
      </dsp:txBody>
      <dsp:txXfrm>
        <a:off x="25188" y="692725"/>
        <a:ext cx="6338153" cy="465594"/>
      </dsp:txXfrm>
    </dsp:sp>
    <dsp:sp modelId="{3C8903A5-A561-F84A-9A9E-310C0A9F5DCA}">
      <dsp:nvSpPr>
        <dsp:cNvPr id="0" name=""/>
        <dsp:cNvSpPr/>
      </dsp:nvSpPr>
      <dsp:spPr>
        <a:xfrm>
          <a:off x="0" y="1243987"/>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Data minimisation</a:t>
          </a:r>
          <a:endParaRPr lang="en-US" sz="2100" kern="1200"/>
        </a:p>
      </dsp:txBody>
      <dsp:txXfrm>
        <a:off x="25188" y="1269175"/>
        <a:ext cx="6338153" cy="465594"/>
      </dsp:txXfrm>
    </dsp:sp>
    <dsp:sp modelId="{91121706-7CB3-B142-B5D8-BFC89AA1D298}">
      <dsp:nvSpPr>
        <dsp:cNvPr id="0" name=""/>
        <dsp:cNvSpPr/>
      </dsp:nvSpPr>
      <dsp:spPr>
        <a:xfrm>
          <a:off x="0" y="1831323"/>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Accuracy</a:t>
          </a:r>
          <a:endParaRPr lang="en-US" sz="2100" kern="1200"/>
        </a:p>
      </dsp:txBody>
      <dsp:txXfrm>
        <a:off x="25188" y="1856511"/>
        <a:ext cx="6338153" cy="465594"/>
      </dsp:txXfrm>
    </dsp:sp>
    <dsp:sp modelId="{FBC1BFDE-9D5B-D542-B48C-D8CF4EB8E68B}">
      <dsp:nvSpPr>
        <dsp:cNvPr id="0" name=""/>
        <dsp:cNvSpPr/>
      </dsp:nvSpPr>
      <dsp:spPr>
        <a:xfrm>
          <a:off x="0" y="2396888"/>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Storage limitation</a:t>
          </a:r>
          <a:endParaRPr lang="en-US" sz="2100" kern="1200"/>
        </a:p>
      </dsp:txBody>
      <dsp:txXfrm>
        <a:off x="25188" y="2422076"/>
        <a:ext cx="6338153" cy="465594"/>
      </dsp:txXfrm>
    </dsp:sp>
    <dsp:sp modelId="{B7D28FDE-7A54-EE4F-84A4-61D6AA93E724}">
      <dsp:nvSpPr>
        <dsp:cNvPr id="0" name=""/>
        <dsp:cNvSpPr/>
      </dsp:nvSpPr>
      <dsp:spPr>
        <a:xfrm>
          <a:off x="0" y="2973338"/>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Integrity and confidentiality (security)</a:t>
          </a:r>
          <a:endParaRPr lang="en-US" sz="2100" kern="1200"/>
        </a:p>
      </dsp:txBody>
      <dsp:txXfrm>
        <a:off x="25188" y="2998526"/>
        <a:ext cx="6338153" cy="465594"/>
      </dsp:txXfrm>
    </dsp:sp>
    <dsp:sp modelId="{22F8B355-D590-D34D-B283-28C8B542B795}">
      <dsp:nvSpPr>
        <dsp:cNvPr id="0" name=""/>
        <dsp:cNvSpPr/>
      </dsp:nvSpPr>
      <dsp:spPr>
        <a:xfrm>
          <a:off x="0" y="3549788"/>
          <a:ext cx="6388529" cy="51597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Accountability</a:t>
          </a:r>
          <a:endParaRPr lang="en-US" sz="2100" kern="1200"/>
        </a:p>
      </dsp:txBody>
      <dsp:txXfrm>
        <a:off x="25188" y="3574976"/>
        <a:ext cx="6338153" cy="46559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B2F74A-9C3A-AD4A-95DD-BB2B1D25801C}">
      <dsp:nvSpPr>
        <dsp:cNvPr id="0" name=""/>
        <dsp:cNvSpPr/>
      </dsp:nvSpPr>
      <dsp:spPr>
        <a:xfrm>
          <a:off x="0" y="0"/>
          <a:ext cx="4404360" cy="13054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Is there a legitimate interest behind the processing?</a:t>
          </a:r>
        </a:p>
      </dsp:txBody>
      <dsp:txXfrm>
        <a:off x="38234" y="38234"/>
        <a:ext cx="2995729" cy="1228933"/>
      </dsp:txXfrm>
    </dsp:sp>
    <dsp:sp modelId="{E1A87CD1-D925-9544-AC80-05242801A963}">
      <dsp:nvSpPr>
        <dsp:cNvPr id="0" name=""/>
        <dsp:cNvSpPr/>
      </dsp:nvSpPr>
      <dsp:spPr>
        <a:xfrm>
          <a:off x="388619" y="1522968"/>
          <a:ext cx="4404360" cy="13054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Is the processing necessary for that purpose?</a:t>
          </a:r>
        </a:p>
      </dsp:txBody>
      <dsp:txXfrm>
        <a:off x="426853" y="1561202"/>
        <a:ext cx="3090761" cy="1228933"/>
      </dsp:txXfrm>
    </dsp:sp>
    <dsp:sp modelId="{A16C6CFC-8995-7F43-9981-390C752882AC}">
      <dsp:nvSpPr>
        <dsp:cNvPr id="0" name=""/>
        <dsp:cNvSpPr/>
      </dsp:nvSpPr>
      <dsp:spPr>
        <a:xfrm>
          <a:off x="777239" y="3045936"/>
          <a:ext cx="4404360" cy="130540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a:t>Is the legitimate interest overridden by the person’s interests, rights or freedoms?</a:t>
          </a:r>
        </a:p>
      </dsp:txBody>
      <dsp:txXfrm>
        <a:off x="815473" y="3084170"/>
        <a:ext cx="3090761" cy="1228933"/>
      </dsp:txXfrm>
    </dsp:sp>
    <dsp:sp modelId="{05DF13C6-16C5-B540-B46F-86BB7978142A}">
      <dsp:nvSpPr>
        <dsp:cNvPr id="0" name=""/>
        <dsp:cNvSpPr/>
      </dsp:nvSpPr>
      <dsp:spPr>
        <a:xfrm>
          <a:off x="3555849" y="989929"/>
          <a:ext cx="848510" cy="848510"/>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3746764" y="989929"/>
        <a:ext cx="466680" cy="638504"/>
      </dsp:txXfrm>
    </dsp:sp>
    <dsp:sp modelId="{CD802FED-9F93-3849-8BEF-E7CB476A523B}">
      <dsp:nvSpPr>
        <dsp:cNvPr id="0" name=""/>
        <dsp:cNvSpPr/>
      </dsp:nvSpPr>
      <dsp:spPr>
        <a:xfrm>
          <a:off x="3944469" y="2504195"/>
          <a:ext cx="848510" cy="848510"/>
        </a:xfrm>
        <a:prstGeom prst="downArrow">
          <a:avLst>
            <a:gd name="adj1" fmla="val 55000"/>
            <a:gd name="adj2" fmla="val 45000"/>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135384" y="2504195"/>
        <a:ext cx="466680" cy="6385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52A6D-85F6-644D-BCE4-784A3951EB87}">
      <dsp:nvSpPr>
        <dsp:cNvPr id="0" name=""/>
        <dsp:cNvSpPr/>
      </dsp:nvSpPr>
      <dsp:spPr>
        <a:xfrm>
          <a:off x="1864817" y="1311080"/>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LBP Regs permitted the interception of electronic communications in the workplace in limited circumstances.</a:t>
          </a:r>
        </a:p>
      </dsp:txBody>
      <dsp:txXfrm>
        <a:off x="1898161" y="1344424"/>
        <a:ext cx="2210201" cy="1071756"/>
      </dsp:txXfrm>
    </dsp:sp>
    <dsp:sp modelId="{793981F1-3168-8541-AF5C-3BB56520242C}">
      <dsp:nvSpPr>
        <dsp:cNvPr id="0" name=""/>
        <dsp:cNvSpPr/>
      </dsp:nvSpPr>
      <dsp:spPr>
        <a:xfrm>
          <a:off x="1864817" y="2620292"/>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dirty="0"/>
            <a:t>Updated by the 2018 Regulations (made under s.46 of the Investigatory Powers Act 2016).  </a:t>
          </a:r>
        </a:p>
      </dsp:txBody>
      <dsp:txXfrm>
        <a:off x="1898161" y="2653636"/>
        <a:ext cx="2210201" cy="1071756"/>
      </dsp:txXfrm>
    </dsp:sp>
    <dsp:sp modelId="{DB2AF8AC-A21D-8048-AA8F-6BDBF436EDAB}">
      <dsp:nvSpPr>
        <dsp:cNvPr id="0" name=""/>
        <dsp:cNvSpPr/>
      </dsp:nvSpPr>
      <dsp:spPr>
        <a:xfrm rot="17350740">
          <a:off x="3210938" y="1864240"/>
          <a:ext cx="2772294" cy="32124"/>
        </a:xfrm>
        <a:custGeom>
          <a:avLst/>
          <a:gdLst/>
          <a:ahLst/>
          <a:cxnLst/>
          <a:rect l="0" t="0" r="0" b="0"/>
          <a:pathLst>
            <a:path>
              <a:moveTo>
                <a:pt x="0" y="16062"/>
              </a:moveTo>
              <a:lnTo>
                <a:pt x="2772294" y="16062"/>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527778" y="1810995"/>
        <a:ext cx="138614" cy="138614"/>
      </dsp:txXfrm>
    </dsp:sp>
    <dsp:sp modelId="{B97E33FB-A199-2546-BE28-D4B13530DF95}">
      <dsp:nvSpPr>
        <dsp:cNvPr id="0" name=""/>
        <dsp:cNvSpPr/>
      </dsp:nvSpPr>
      <dsp:spPr>
        <a:xfrm>
          <a:off x="5052463" y="1868"/>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Monitoring to comply with regulatory obligations</a:t>
          </a:r>
        </a:p>
      </dsp:txBody>
      <dsp:txXfrm>
        <a:off x="5085807" y="35212"/>
        <a:ext cx="2210201" cy="1071756"/>
      </dsp:txXfrm>
    </dsp:sp>
    <dsp:sp modelId="{720EB57E-768E-6B49-8516-4125616C9691}">
      <dsp:nvSpPr>
        <dsp:cNvPr id="0" name=""/>
        <dsp:cNvSpPr/>
      </dsp:nvSpPr>
      <dsp:spPr>
        <a:xfrm rot="18289469">
          <a:off x="3799666" y="2518846"/>
          <a:ext cx="1594838" cy="32124"/>
        </a:xfrm>
        <a:custGeom>
          <a:avLst/>
          <a:gdLst/>
          <a:ahLst/>
          <a:cxnLst/>
          <a:rect l="0" t="0" r="0" b="0"/>
          <a:pathLst>
            <a:path>
              <a:moveTo>
                <a:pt x="0" y="16062"/>
              </a:moveTo>
              <a:lnTo>
                <a:pt x="1594838" y="16062"/>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57214" y="2495037"/>
        <a:ext cx="79741" cy="79741"/>
      </dsp:txXfrm>
    </dsp:sp>
    <dsp:sp modelId="{3E2D21B9-0646-C140-9EFF-49BDF62269FD}">
      <dsp:nvSpPr>
        <dsp:cNvPr id="0" name=""/>
        <dsp:cNvSpPr/>
      </dsp:nvSpPr>
      <dsp:spPr>
        <a:xfrm>
          <a:off x="5052463" y="1311080"/>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Ensuring system integrity</a:t>
          </a:r>
        </a:p>
      </dsp:txBody>
      <dsp:txXfrm>
        <a:off x="5085807" y="1344424"/>
        <a:ext cx="2210201" cy="1071756"/>
      </dsp:txXfrm>
    </dsp:sp>
    <dsp:sp modelId="{B577FAA6-18CA-6A42-A0D0-C5E8D972EACE}">
      <dsp:nvSpPr>
        <dsp:cNvPr id="0" name=""/>
        <dsp:cNvSpPr/>
      </dsp:nvSpPr>
      <dsp:spPr>
        <a:xfrm>
          <a:off x="4141707" y="3173452"/>
          <a:ext cx="910755" cy="32124"/>
        </a:xfrm>
        <a:custGeom>
          <a:avLst/>
          <a:gdLst/>
          <a:ahLst/>
          <a:cxnLst/>
          <a:rect l="0" t="0" r="0" b="0"/>
          <a:pathLst>
            <a:path>
              <a:moveTo>
                <a:pt x="0" y="16062"/>
              </a:moveTo>
              <a:lnTo>
                <a:pt x="910755" y="16062"/>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74316" y="3166745"/>
        <a:ext cx="45537" cy="45537"/>
      </dsp:txXfrm>
    </dsp:sp>
    <dsp:sp modelId="{01696150-3ECE-844E-BE20-F04B42CE89A3}">
      <dsp:nvSpPr>
        <dsp:cNvPr id="0" name=""/>
        <dsp:cNvSpPr/>
      </dsp:nvSpPr>
      <dsp:spPr>
        <a:xfrm>
          <a:off x="5052463" y="2620292"/>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Preventing or detecting crime</a:t>
          </a:r>
        </a:p>
      </dsp:txBody>
      <dsp:txXfrm>
        <a:off x="5085807" y="2653636"/>
        <a:ext cx="2210201" cy="1071756"/>
      </dsp:txXfrm>
    </dsp:sp>
    <dsp:sp modelId="{20BBAA6D-0978-4C49-B0DA-F01AAB53F19A}">
      <dsp:nvSpPr>
        <dsp:cNvPr id="0" name=""/>
        <dsp:cNvSpPr/>
      </dsp:nvSpPr>
      <dsp:spPr>
        <a:xfrm rot="3310531">
          <a:off x="3799666" y="3828058"/>
          <a:ext cx="1594838" cy="32124"/>
        </a:xfrm>
        <a:custGeom>
          <a:avLst/>
          <a:gdLst/>
          <a:ahLst/>
          <a:cxnLst/>
          <a:rect l="0" t="0" r="0" b="0"/>
          <a:pathLst>
            <a:path>
              <a:moveTo>
                <a:pt x="0" y="16062"/>
              </a:moveTo>
              <a:lnTo>
                <a:pt x="1594838" y="16062"/>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57214" y="3804249"/>
        <a:ext cx="79741" cy="79741"/>
      </dsp:txXfrm>
    </dsp:sp>
    <dsp:sp modelId="{B1E0DB61-8E06-4D4D-B919-414E9994F310}">
      <dsp:nvSpPr>
        <dsp:cNvPr id="0" name=""/>
        <dsp:cNvSpPr/>
      </dsp:nvSpPr>
      <dsp:spPr>
        <a:xfrm>
          <a:off x="5052463" y="3929503"/>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US" sz="1300" kern="1200"/>
            <a:t>Recording business transactions</a:t>
          </a:r>
        </a:p>
      </dsp:txBody>
      <dsp:txXfrm>
        <a:off x="5085807" y="3962847"/>
        <a:ext cx="2210201" cy="1071756"/>
      </dsp:txXfrm>
    </dsp:sp>
    <dsp:sp modelId="{558FEF34-6D06-014C-8DC4-792FC10872B5}">
      <dsp:nvSpPr>
        <dsp:cNvPr id="0" name=""/>
        <dsp:cNvSpPr/>
      </dsp:nvSpPr>
      <dsp:spPr>
        <a:xfrm rot="4249260">
          <a:off x="3210938" y="4482664"/>
          <a:ext cx="2772294" cy="32124"/>
        </a:xfrm>
        <a:custGeom>
          <a:avLst/>
          <a:gdLst/>
          <a:ahLst/>
          <a:cxnLst/>
          <a:rect l="0" t="0" r="0" b="0"/>
          <a:pathLst>
            <a:path>
              <a:moveTo>
                <a:pt x="0" y="16062"/>
              </a:moveTo>
              <a:lnTo>
                <a:pt x="2772294" y="16062"/>
              </a:lnTo>
            </a:path>
          </a:pathLst>
        </a:custGeom>
        <a:noFill/>
        <a:ln w="1905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4527778" y="4429418"/>
        <a:ext cx="138614" cy="138614"/>
      </dsp:txXfrm>
    </dsp:sp>
    <dsp:sp modelId="{9EDA2A16-A789-DA4B-8396-C66E9C88AFFF}">
      <dsp:nvSpPr>
        <dsp:cNvPr id="0" name=""/>
        <dsp:cNvSpPr/>
      </dsp:nvSpPr>
      <dsp:spPr>
        <a:xfrm>
          <a:off x="5052463" y="5238715"/>
          <a:ext cx="2276889" cy="1138444"/>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kern="1200"/>
            <a:t>NB:  All reasonable efforts must be made to inform people that communications might be intercepted  -----</a:t>
          </a:r>
          <a:r>
            <a:rPr lang="en-GB" sz="1300" u="sng" kern="1200"/>
            <a:t>must be advertised</a:t>
          </a:r>
          <a:r>
            <a:rPr lang="en-GB" sz="1300" kern="1200"/>
            <a:t>!</a:t>
          </a:r>
          <a:endParaRPr lang="en-US" sz="1300" kern="1200"/>
        </a:p>
      </dsp:txBody>
      <dsp:txXfrm>
        <a:off x="5085807" y="5272059"/>
        <a:ext cx="2210201" cy="1071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A2A92-FA98-A749-9F9C-AA7C203D4385}">
      <dsp:nvSpPr>
        <dsp:cNvPr id="0" name=""/>
        <dsp:cNvSpPr/>
      </dsp:nvSpPr>
      <dsp:spPr>
        <a:xfrm>
          <a:off x="2258949" y="1471944"/>
          <a:ext cx="488887" cy="91440"/>
        </a:xfrm>
        <a:custGeom>
          <a:avLst/>
          <a:gdLst/>
          <a:ahLst/>
          <a:cxnLst/>
          <a:rect l="0" t="0" r="0" b="0"/>
          <a:pathLst>
            <a:path>
              <a:moveTo>
                <a:pt x="0" y="45720"/>
              </a:moveTo>
              <a:lnTo>
                <a:pt x="48888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0406" y="1515067"/>
        <a:ext cx="25974" cy="5194"/>
      </dsp:txXfrm>
    </dsp:sp>
    <dsp:sp modelId="{C22B03DE-09ED-0C47-A05C-70875D2B125E}">
      <dsp:nvSpPr>
        <dsp:cNvPr id="0" name=""/>
        <dsp:cNvSpPr/>
      </dsp:nvSpPr>
      <dsp:spPr>
        <a:xfrm>
          <a:off x="2108" y="840072"/>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a:t>Article 8 is a qualified right to respect for an individuals’ private and family life, home and correspondence.</a:t>
          </a:r>
          <a:endParaRPr lang="en-US" sz="1500" kern="1200"/>
        </a:p>
      </dsp:txBody>
      <dsp:txXfrm>
        <a:off x="2108" y="840072"/>
        <a:ext cx="2258640" cy="1355184"/>
      </dsp:txXfrm>
    </dsp:sp>
    <dsp:sp modelId="{2C267809-AF98-BB4F-8D6E-FAB24420EE46}">
      <dsp:nvSpPr>
        <dsp:cNvPr id="0" name=""/>
        <dsp:cNvSpPr/>
      </dsp:nvSpPr>
      <dsp:spPr>
        <a:xfrm>
          <a:off x="5037077" y="1471944"/>
          <a:ext cx="488887" cy="91440"/>
        </a:xfrm>
        <a:custGeom>
          <a:avLst/>
          <a:gdLst/>
          <a:ahLst/>
          <a:cxnLst/>
          <a:rect l="0" t="0" r="0" b="0"/>
          <a:pathLst>
            <a:path>
              <a:moveTo>
                <a:pt x="0" y="45720"/>
              </a:moveTo>
              <a:lnTo>
                <a:pt x="48888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8534" y="1515067"/>
        <a:ext cx="25974" cy="5194"/>
      </dsp:txXfrm>
    </dsp:sp>
    <dsp:sp modelId="{1B051A13-F015-0D49-88BF-244717D5712E}">
      <dsp:nvSpPr>
        <dsp:cNvPr id="0" name=""/>
        <dsp:cNvSpPr/>
      </dsp:nvSpPr>
      <dsp:spPr>
        <a:xfrm>
          <a:off x="2780236" y="840072"/>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a:t>Applicable to public authorities- this includes Hybrid Authorities, Courts &amp; Employment Tribunals</a:t>
          </a:r>
          <a:endParaRPr lang="en-US" sz="1500" kern="1200"/>
        </a:p>
      </dsp:txBody>
      <dsp:txXfrm>
        <a:off x="2780236" y="840072"/>
        <a:ext cx="2258640" cy="1355184"/>
      </dsp:txXfrm>
    </dsp:sp>
    <dsp:sp modelId="{F9BEE53E-8783-D640-9DF5-E53AC7F77E22}">
      <dsp:nvSpPr>
        <dsp:cNvPr id="0" name=""/>
        <dsp:cNvSpPr/>
      </dsp:nvSpPr>
      <dsp:spPr>
        <a:xfrm>
          <a:off x="7815206" y="1471944"/>
          <a:ext cx="488887" cy="91440"/>
        </a:xfrm>
        <a:custGeom>
          <a:avLst/>
          <a:gdLst/>
          <a:ahLst/>
          <a:cxnLst/>
          <a:rect l="0" t="0" r="0" b="0"/>
          <a:pathLst>
            <a:path>
              <a:moveTo>
                <a:pt x="0" y="45720"/>
              </a:moveTo>
              <a:lnTo>
                <a:pt x="48888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46662" y="1515067"/>
        <a:ext cx="25974" cy="5194"/>
      </dsp:txXfrm>
    </dsp:sp>
    <dsp:sp modelId="{59E446F5-CF2A-084B-807D-8AAC231F97FC}">
      <dsp:nvSpPr>
        <dsp:cNvPr id="0" name=""/>
        <dsp:cNvSpPr/>
      </dsp:nvSpPr>
      <dsp:spPr>
        <a:xfrm>
          <a:off x="5558365" y="840072"/>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a:t>Interface with unfair dismissal and admissibility of evidence</a:t>
          </a:r>
          <a:endParaRPr lang="en-US" sz="1500" kern="1200"/>
        </a:p>
      </dsp:txBody>
      <dsp:txXfrm>
        <a:off x="5558365" y="840072"/>
        <a:ext cx="2258640" cy="1355184"/>
      </dsp:txXfrm>
    </dsp:sp>
    <dsp:sp modelId="{473B80F5-16E6-3A43-B58B-3341B6940138}">
      <dsp:nvSpPr>
        <dsp:cNvPr id="0" name=""/>
        <dsp:cNvSpPr/>
      </dsp:nvSpPr>
      <dsp:spPr>
        <a:xfrm>
          <a:off x="1131429" y="2193456"/>
          <a:ext cx="8334384" cy="488887"/>
        </a:xfrm>
        <a:custGeom>
          <a:avLst/>
          <a:gdLst/>
          <a:ahLst/>
          <a:cxnLst/>
          <a:rect l="0" t="0" r="0" b="0"/>
          <a:pathLst>
            <a:path>
              <a:moveTo>
                <a:pt x="8334384" y="0"/>
              </a:moveTo>
              <a:lnTo>
                <a:pt x="8334384" y="261543"/>
              </a:lnTo>
              <a:lnTo>
                <a:pt x="0" y="261543"/>
              </a:lnTo>
              <a:lnTo>
                <a:pt x="0" y="488887"/>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9857" y="2435303"/>
        <a:ext cx="417527" cy="5194"/>
      </dsp:txXfrm>
    </dsp:sp>
    <dsp:sp modelId="{4C8E5B2E-70AA-074F-A444-1AE18CE3002A}">
      <dsp:nvSpPr>
        <dsp:cNvPr id="0" name=""/>
        <dsp:cNvSpPr/>
      </dsp:nvSpPr>
      <dsp:spPr>
        <a:xfrm>
          <a:off x="8336493" y="840072"/>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dirty="0"/>
            <a:t>Employees retain Article 8 privacy rights at work (e.g. </a:t>
          </a:r>
          <a:r>
            <a:rPr lang="en-GB" sz="1500" b="1" i="1" kern="1200" dirty="0"/>
            <a:t>Halford v UK, Copland v UK, Barbulescu v Romania</a:t>
          </a:r>
          <a:r>
            <a:rPr lang="en-GB" sz="1500" kern="1200" dirty="0"/>
            <a:t>)</a:t>
          </a:r>
          <a:endParaRPr lang="en-US" sz="1500" kern="1200" dirty="0"/>
        </a:p>
      </dsp:txBody>
      <dsp:txXfrm>
        <a:off x="8336493" y="840072"/>
        <a:ext cx="2258640" cy="1355184"/>
      </dsp:txXfrm>
    </dsp:sp>
    <dsp:sp modelId="{BB625778-348E-8A4F-A497-5B5274084973}">
      <dsp:nvSpPr>
        <dsp:cNvPr id="0" name=""/>
        <dsp:cNvSpPr/>
      </dsp:nvSpPr>
      <dsp:spPr>
        <a:xfrm>
          <a:off x="2258949" y="3346616"/>
          <a:ext cx="488887" cy="91440"/>
        </a:xfrm>
        <a:custGeom>
          <a:avLst/>
          <a:gdLst/>
          <a:ahLst/>
          <a:cxnLst/>
          <a:rect l="0" t="0" r="0" b="0"/>
          <a:pathLst>
            <a:path>
              <a:moveTo>
                <a:pt x="0" y="45720"/>
              </a:moveTo>
              <a:lnTo>
                <a:pt x="48888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490406" y="3389739"/>
        <a:ext cx="25974" cy="5194"/>
      </dsp:txXfrm>
    </dsp:sp>
    <dsp:sp modelId="{65FACC9F-9677-E448-BBFF-9B34776135DD}">
      <dsp:nvSpPr>
        <dsp:cNvPr id="0" name=""/>
        <dsp:cNvSpPr/>
      </dsp:nvSpPr>
      <dsp:spPr>
        <a:xfrm>
          <a:off x="2108" y="2714744"/>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a:t>Interference must have a proper legal basis</a:t>
          </a:r>
          <a:endParaRPr lang="en-US" sz="1500" kern="1200"/>
        </a:p>
      </dsp:txBody>
      <dsp:txXfrm>
        <a:off x="2108" y="2714744"/>
        <a:ext cx="2258640" cy="1355184"/>
      </dsp:txXfrm>
    </dsp:sp>
    <dsp:sp modelId="{818E0B1E-2CC7-B84C-9E90-8E8D721D1DF3}">
      <dsp:nvSpPr>
        <dsp:cNvPr id="0" name=""/>
        <dsp:cNvSpPr/>
      </dsp:nvSpPr>
      <dsp:spPr>
        <a:xfrm>
          <a:off x="5037077" y="3346616"/>
          <a:ext cx="488887" cy="91440"/>
        </a:xfrm>
        <a:custGeom>
          <a:avLst/>
          <a:gdLst/>
          <a:ahLst/>
          <a:cxnLst/>
          <a:rect l="0" t="0" r="0" b="0"/>
          <a:pathLst>
            <a:path>
              <a:moveTo>
                <a:pt x="0" y="45720"/>
              </a:moveTo>
              <a:lnTo>
                <a:pt x="48888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68534" y="3389739"/>
        <a:ext cx="25974" cy="5194"/>
      </dsp:txXfrm>
    </dsp:sp>
    <dsp:sp modelId="{2331B49D-C8E6-B14D-8231-8D64C30F4E09}">
      <dsp:nvSpPr>
        <dsp:cNvPr id="0" name=""/>
        <dsp:cNvSpPr/>
      </dsp:nvSpPr>
      <dsp:spPr>
        <a:xfrm>
          <a:off x="2780236" y="2714744"/>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dirty="0"/>
            <a:t>Monitoring must be in furtherance of a legitimate aim</a:t>
          </a:r>
          <a:endParaRPr lang="en-US" sz="1500" kern="1200" dirty="0"/>
        </a:p>
      </dsp:txBody>
      <dsp:txXfrm>
        <a:off x="2780236" y="2714744"/>
        <a:ext cx="2258640" cy="1355184"/>
      </dsp:txXfrm>
    </dsp:sp>
    <dsp:sp modelId="{5F62BCBE-AEB9-EE4A-BD1D-D8026735E91F}">
      <dsp:nvSpPr>
        <dsp:cNvPr id="0" name=""/>
        <dsp:cNvSpPr/>
      </dsp:nvSpPr>
      <dsp:spPr>
        <a:xfrm>
          <a:off x="7815206" y="3346616"/>
          <a:ext cx="488887" cy="91440"/>
        </a:xfrm>
        <a:custGeom>
          <a:avLst/>
          <a:gdLst/>
          <a:ahLst/>
          <a:cxnLst/>
          <a:rect l="0" t="0" r="0" b="0"/>
          <a:pathLst>
            <a:path>
              <a:moveTo>
                <a:pt x="0" y="45720"/>
              </a:moveTo>
              <a:lnTo>
                <a:pt x="488887"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046662" y="3389739"/>
        <a:ext cx="25974" cy="5194"/>
      </dsp:txXfrm>
    </dsp:sp>
    <dsp:sp modelId="{CF4E3C3F-A0D7-9042-9FD3-1C5373E48535}">
      <dsp:nvSpPr>
        <dsp:cNvPr id="0" name=""/>
        <dsp:cNvSpPr/>
      </dsp:nvSpPr>
      <dsp:spPr>
        <a:xfrm>
          <a:off x="5558365" y="2714744"/>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dirty="0"/>
            <a:t>It must be proportionate and necessary- least intrusive means</a:t>
          </a:r>
          <a:endParaRPr lang="en-US" sz="1500" kern="1200" dirty="0"/>
        </a:p>
      </dsp:txBody>
      <dsp:txXfrm>
        <a:off x="5558365" y="2714744"/>
        <a:ext cx="2258640" cy="1355184"/>
      </dsp:txXfrm>
    </dsp:sp>
    <dsp:sp modelId="{972C5B3F-1500-E842-9DEE-6E9EDA46DEB8}">
      <dsp:nvSpPr>
        <dsp:cNvPr id="0" name=""/>
        <dsp:cNvSpPr/>
      </dsp:nvSpPr>
      <dsp:spPr>
        <a:xfrm>
          <a:off x="8336493" y="2714744"/>
          <a:ext cx="2258640" cy="135518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0675" tIns="116173" rIns="110675" bIns="116173" numCol="1" spcCol="1270" anchor="ctr" anchorCtr="0">
          <a:noAutofit/>
        </a:bodyPr>
        <a:lstStyle/>
        <a:p>
          <a:pPr marL="0" lvl="0" indent="0" algn="ctr" defTabSz="666750">
            <a:lnSpc>
              <a:spcPct val="90000"/>
            </a:lnSpc>
            <a:spcBef>
              <a:spcPct val="0"/>
            </a:spcBef>
            <a:spcAft>
              <a:spcPct val="35000"/>
            </a:spcAft>
            <a:buNone/>
          </a:pPr>
          <a:r>
            <a:rPr lang="en-GB" sz="1500" kern="1200"/>
            <a:t>Advertised</a:t>
          </a:r>
          <a:endParaRPr lang="en-US" sz="1500" kern="1200"/>
        </a:p>
      </dsp:txBody>
      <dsp:txXfrm>
        <a:off x="8336493" y="2714744"/>
        <a:ext cx="2258640" cy="13551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48931-423C-46AE-8703-675D5D91FA73}">
      <dsp:nvSpPr>
        <dsp:cNvPr id="0" name=""/>
        <dsp:cNvSpPr/>
      </dsp:nvSpPr>
      <dsp:spPr>
        <a:xfrm>
          <a:off x="0" y="777641"/>
          <a:ext cx="10341429" cy="14356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0AE535-3BBF-4F1A-BE7A-D231B75A36E0}">
      <dsp:nvSpPr>
        <dsp:cNvPr id="0" name=""/>
        <dsp:cNvSpPr/>
      </dsp:nvSpPr>
      <dsp:spPr>
        <a:xfrm>
          <a:off x="434282" y="1100661"/>
          <a:ext cx="789605" cy="7896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59D7B5-026F-4E20-83CA-46A086CE984A}">
      <dsp:nvSpPr>
        <dsp:cNvPr id="0" name=""/>
        <dsp:cNvSpPr/>
      </dsp:nvSpPr>
      <dsp:spPr>
        <a:xfrm>
          <a:off x="1658170" y="777641"/>
          <a:ext cx="4653643" cy="143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939" tIns="151939" rIns="151939" bIns="151939" numCol="1" spcCol="1270" anchor="ctr" anchorCtr="0">
          <a:noAutofit/>
        </a:bodyPr>
        <a:lstStyle/>
        <a:p>
          <a:pPr marL="0" lvl="0" indent="0" algn="l" defTabSz="889000">
            <a:lnSpc>
              <a:spcPct val="90000"/>
            </a:lnSpc>
            <a:spcBef>
              <a:spcPct val="0"/>
            </a:spcBef>
            <a:spcAft>
              <a:spcPct val="35000"/>
            </a:spcAft>
            <a:buNone/>
          </a:pPr>
          <a:r>
            <a:rPr lang="en-US" sz="2000" kern="1200"/>
            <a:t>Art 35(3) – 3 types of processing that will always require a DPIA.  </a:t>
          </a:r>
        </a:p>
      </dsp:txBody>
      <dsp:txXfrm>
        <a:off x="1658170" y="777641"/>
        <a:ext cx="4653643" cy="1435645"/>
      </dsp:txXfrm>
    </dsp:sp>
    <dsp:sp modelId="{C89469AD-A48B-4191-876D-A6D5C92B73FF}">
      <dsp:nvSpPr>
        <dsp:cNvPr id="0" name=""/>
        <dsp:cNvSpPr/>
      </dsp:nvSpPr>
      <dsp:spPr>
        <a:xfrm>
          <a:off x="6311813" y="777641"/>
          <a:ext cx="4029615" cy="143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939" tIns="151939" rIns="151939" bIns="151939" numCol="1" spcCol="1270" anchor="ctr" anchorCtr="0">
          <a:noAutofit/>
        </a:bodyPr>
        <a:lstStyle/>
        <a:p>
          <a:pPr marL="0" lvl="0" indent="0" algn="l" defTabSz="666750">
            <a:lnSpc>
              <a:spcPct val="90000"/>
            </a:lnSpc>
            <a:spcBef>
              <a:spcPct val="0"/>
            </a:spcBef>
            <a:spcAft>
              <a:spcPct val="35000"/>
            </a:spcAft>
            <a:buNone/>
          </a:pPr>
          <a:r>
            <a:rPr lang="en-US" sz="1500" kern="1200"/>
            <a:t>Systematic and extensive profiling with significant effect</a:t>
          </a:r>
        </a:p>
        <a:p>
          <a:pPr marL="0" lvl="0" indent="0" algn="l" defTabSz="666750">
            <a:lnSpc>
              <a:spcPct val="90000"/>
            </a:lnSpc>
            <a:spcBef>
              <a:spcPct val="0"/>
            </a:spcBef>
            <a:spcAft>
              <a:spcPct val="35000"/>
            </a:spcAft>
            <a:buNone/>
          </a:pPr>
          <a:r>
            <a:rPr lang="en-US" sz="1500" kern="1200"/>
            <a:t>Large scale use of sensitive data</a:t>
          </a:r>
        </a:p>
        <a:p>
          <a:pPr marL="0" lvl="0" indent="0" algn="l" defTabSz="666750">
            <a:lnSpc>
              <a:spcPct val="90000"/>
            </a:lnSpc>
            <a:spcBef>
              <a:spcPct val="0"/>
            </a:spcBef>
            <a:spcAft>
              <a:spcPct val="35000"/>
            </a:spcAft>
            <a:buNone/>
          </a:pPr>
          <a:r>
            <a:rPr lang="en-US" sz="1500" kern="1200" dirty="0"/>
            <a:t>Public monitoring</a:t>
          </a:r>
        </a:p>
      </dsp:txBody>
      <dsp:txXfrm>
        <a:off x="6311813" y="777641"/>
        <a:ext cx="4029615" cy="1435645"/>
      </dsp:txXfrm>
    </dsp:sp>
    <dsp:sp modelId="{4226DF46-5D58-43D3-BB5E-4AF65B099DFE}">
      <dsp:nvSpPr>
        <dsp:cNvPr id="0" name=""/>
        <dsp:cNvSpPr/>
      </dsp:nvSpPr>
      <dsp:spPr>
        <a:xfrm>
          <a:off x="0" y="2572198"/>
          <a:ext cx="10341429" cy="14356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B3FA89-E77C-4D70-BE42-F89F66DE28BA}">
      <dsp:nvSpPr>
        <dsp:cNvPr id="0" name=""/>
        <dsp:cNvSpPr/>
      </dsp:nvSpPr>
      <dsp:spPr>
        <a:xfrm>
          <a:off x="434282" y="2895218"/>
          <a:ext cx="789605" cy="7896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50F603-4E98-4AE4-AC3A-B7FA62AF2582}">
      <dsp:nvSpPr>
        <dsp:cNvPr id="0" name=""/>
        <dsp:cNvSpPr/>
      </dsp:nvSpPr>
      <dsp:spPr>
        <a:xfrm>
          <a:off x="1658170" y="2572198"/>
          <a:ext cx="8683258" cy="1435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939" tIns="151939" rIns="151939" bIns="151939" numCol="1" spcCol="1270" anchor="ctr" anchorCtr="0">
          <a:noAutofit/>
        </a:bodyPr>
        <a:lstStyle/>
        <a:p>
          <a:pPr marL="0" lvl="0" indent="0" algn="l" defTabSz="889000">
            <a:lnSpc>
              <a:spcPct val="90000"/>
            </a:lnSpc>
            <a:spcBef>
              <a:spcPct val="0"/>
            </a:spcBef>
            <a:spcAft>
              <a:spcPct val="35000"/>
            </a:spcAft>
            <a:buNone/>
          </a:pPr>
          <a:r>
            <a:rPr lang="en-US" sz="2000" kern="1200" dirty="0"/>
            <a:t>ICO has published (Art 35(4)) guidance on what are likely to be high risk activities requiring a DPIA, which include usage of innovative technology or the novel application of existing technologies, processing of biometric data, genetic data and tracking etc. </a:t>
          </a:r>
        </a:p>
      </dsp:txBody>
      <dsp:txXfrm>
        <a:off x="1658170" y="2572198"/>
        <a:ext cx="8683258" cy="14356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DEADB7-E3EA-6241-A6F4-FB29083C1106}">
      <dsp:nvSpPr>
        <dsp:cNvPr id="0" name=""/>
        <dsp:cNvSpPr/>
      </dsp:nvSpPr>
      <dsp:spPr>
        <a:xfrm>
          <a:off x="0" y="813764"/>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Physical &amp; CCTV Surveillance in the workplace is generally permissible </a:t>
          </a:r>
          <a:endParaRPr lang="en-US" sz="1700" kern="1200" dirty="0"/>
        </a:p>
      </dsp:txBody>
      <dsp:txXfrm>
        <a:off x="20390" y="834154"/>
        <a:ext cx="10588411" cy="376910"/>
      </dsp:txXfrm>
    </dsp:sp>
    <dsp:sp modelId="{6FD8A91B-CDB0-E14B-98D3-CB9F35548701}">
      <dsp:nvSpPr>
        <dsp:cNvPr id="0" name=""/>
        <dsp:cNvSpPr/>
      </dsp:nvSpPr>
      <dsp:spPr>
        <a:xfrm>
          <a:off x="0" y="1280414"/>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Data Protection Impact assessment (DPIA) should be conducted.</a:t>
          </a:r>
          <a:endParaRPr lang="en-US" sz="1700" kern="1200" dirty="0"/>
        </a:p>
      </dsp:txBody>
      <dsp:txXfrm>
        <a:off x="20390" y="1300804"/>
        <a:ext cx="10588411" cy="376910"/>
      </dsp:txXfrm>
    </dsp:sp>
    <dsp:sp modelId="{621479ED-AB9E-6348-B276-08B833752146}">
      <dsp:nvSpPr>
        <dsp:cNvPr id="0" name=""/>
        <dsp:cNvSpPr/>
      </dsp:nvSpPr>
      <dsp:spPr>
        <a:xfrm>
          <a:off x="0" y="1747065"/>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Should target areas of particular risk.</a:t>
          </a:r>
          <a:endParaRPr lang="en-US" sz="1700" kern="1200"/>
        </a:p>
      </dsp:txBody>
      <dsp:txXfrm>
        <a:off x="20390" y="1767455"/>
        <a:ext cx="10588411" cy="376910"/>
      </dsp:txXfrm>
    </dsp:sp>
    <dsp:sp modelId="{0F849B17-709B-924A-88E0-1CE8EEFA792E}">
      <dsp:nvSpPr>
        <dsp:cNvPr id="0" name=""/>
        <dsp:cNvSpPr/>
      </dsp:nvSpPr>
      <dsp:spPr>
        <a:xfrm>
          <a:off x="0" y="2213715"/>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Should not cover private spaces such as toilets or changing rooms- particular challenges for home working.</a:t>
          </a:r>
          <a:endParaRPr lang="en-US" sz="1700" kern="1200" dirty="0"/>
        </a:p>
      </dsp:txBody>
      <dsp:txXfrm>
        <a:off x="20390" y="2234105"/>
        <a:ext cx="10588411" cy="376910"/>
      </dsp:txXfrm>
    </dsp:sp>
    <dsp:sp modelId="{28F1F4E4-B6BA-4F40-898F-6995AA97EE96}">
      <dsp:nvSpPr>
        <dsp:cNvPr id="0" name=""/>
        <dsp:cNvSpPr/>
      </dsp:nvSpPr>
      <dsp:spPr>
        <a:xfrm>
          <a:off x="0" y="2680365"/>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Nature and extent of surveillance should be advertised to the workforce and third-party visitors</a:t>
          </a:r>
          <a:endParaRPr lang="en-US" sz="1700" kern="1200" dirty="0"/>
        </a:p>
      </dsp:txBody>
      <dsp:txXfrm>
        <a:off x="20390" y="2700755"/>
        <a:ext cx="10588411" cy="376910"/>
      </dsp:txXfrm>
    </dsp:sp>
    <dsp:sp modelId="{7D5AEBFD-82D6-6A47-9527-FF7BEF6E153B}">
      <dsp:nvSpPr>
        <dsp:cNvPr id="0" name=""/>
        <dsp:cNvSpPr/>
      </dsp:nvSpPr>
      <dsp:spPr>
        <a:xfrm>
          <a:off x="0" y="3147014"/>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a:t>Continuous video or audio monitoring is only like to be justified in exceptional circumstances.</a:t>
          </a:r>
          <a:endParaRPr lang="en-US" sz="1700" kern="1200"/>
        </a:p>
      </dsp:txBody>
      <dsp:txXfrm>
        <a:off x="20390" y="3167404"/>
        <a:ext cx="10588411" cy="376910"/>
      </dsp:txXfrm>
    </dsp:sp>
    <dsp:sp modelId="{F9DCD272-BF28-6848-A796-1B757937F039}">
      <dsp:nvSpPr>
        <dsp:cNvPr id="0" name=""/>
        <dsp:cNvSpPr/>
      </dsp:nvSpPr>
      <dsp:spPr>
        <a:xfrm>
          <a:off x="0" y="3613665"/>
          <a:ext cx="10629191" cy="41769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kern="1200" dirty="0"/>
            <a:t>Leading Case:    </a:t>
          </a:r>
          <a:r>
            <a:rPr lang="en-GB" sz="1700" b="1" i="1" kern="1200" dirty="0"/>
            <a:t>Lopez </a:t>
          </a:r>
          <a:r>
            <a:rPr lang="en-GB" sz="1700" b="1" i="1" kern="1200" dirty="0" err="1"/>
            <a:t>Ribalda</a:t>
          </a:r>
          <a:r>
            <a:rPr lang="en-GB" sz="1700" b="1" i="1" kern="1200" dirty="0"/>
            <a:t> and others v Spain </a:t>
          </a:r>
          <a:r>
            <a:rPr lang="en-GB" sz="1700" b="0" i="0" kern="1200" dirty="0"/>
            <a:t>(2019) </a:t>
          </a:r>
          <a:r>
            <a:rPr lang="en-GB" sz="1700" kern="1200" dirty="0"/>
            <a:t>– ECHR </a:t>
          </a:r>
        </a:p>
      </dsp:txBody>
      <dsp:txXfrm>
        <a:off x="20390" y="3634055"/>
        <a:ext cx="10588411" cy="3769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B856EF-573E-E34C-9834-E88144E3F77C}">
      <dsp:nvSpPr>
        <dsp:cNvPr id="0" name=""/>
        <dsp:cNvSpPr/>
      </dsp:nvSpPr>
      <dsp:spPr>
        <a:xfrm>
          <a:off x="0" y="678473"/>
          <a:ext cx="6172199" cy="75859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DPIA</a:t>
          </a:r>
        </a:p>
      </dsp:txBody>
      <dsp:txXfrm>
        <a:off x="37032" y="715505"/>
        <a:ext cx="6098135" cy="684534"/>
      </dsp:txXfrm>
    </dsp:sp>
    <dsp:sp modelId="{42FDA082-A84E-564B-B0BA-157BA4C0F443}">
      <dsp:nvSpPr>
        <dsp:cNvPr id="0" name=""/>
        <dsp:cNvSpPr/>
      </dsp:nvSpPr>
      <dsp:spPr>
        <a:xfrm>
          <a:off x="0" y="1491791"/>
          <a:ext cx="6172199" cy="75859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Prior and sufficiently specific warnings.</a:t>
          </a:r>
        </a:p>
      </dsp:txBody>
      <dsp:txXfrm>
        <a:off x="37032" y="1528823"/>
        <a:ext cx="6098135" cy="684534"/>
      </dsp:txXfrm>
    </dsp:sp>
    <dsp:sp modelId="{FD333D61-EB40-0442-958A-B1C951EB811F}">
      <dsp:nvSpPr>
        <dsp:cNvPr id="0" name=""/>
        <dsp:cNvSpPr/>
      </dsp:nvSpPr>
      <dsp:spPr>
        <a:xfrm>
          <a:off x="0" y="2305110"/>
          <a:ext cx="6172199" cy="75859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Lawful basis, Proportionality and necessity</a:t>
          </a:r>
        </a:p>
      </dsp:txBody>
      <dsp:txXfrm>
        <a:off x="37032" y="2342142"/>
        <a:ext cx="6098135" cy="684534"/>
      </dsp:txXfrm>
    </dsp:sp>
    <dsp:sp modelId="{CCFAA227-A5E2-094A-BC6F-9EEB2A5565C2}">
      <dsp:nvSpPr>
        <dsp:cNvPr id="0" name=""/>
        <dsp:cNvSpPr/>
      </dsp:nvSpPr>
      <dsp:spPr>
        <a:xfrm>
          <a:off x="0" y="3118429"/>
          <a:ext cx="6172199" cy="75859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Opening of emails etc should be kept to a minimum, try to keep monitoring to the email addresses and headings</a:t>
          </a:r>
        </a:p>
      </dsp:txBody>
      <dsp:txXfrm>
        <a:off x="37032" y="3155461"/>
        <a:ext cx="6098135" cy="684534"/>
      </dsp:txXfrm>
    </dsp:sp>
    <dsp:sp modelId="{88784896-8306-9545-8B44-E667D436E0B5}">
      <dsp:nvSpPr>
        <dsp:cNvPr id="0" name=""/>
        <dsp:cNvSpPr/>
      </dsp:nvSpPr>
      <dsp:spPr>
        <a:xfrm>
          <a:off x="0" y="3931748"/>
          <a:ext cx="6172199" cy="75859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Encourage the usage of personal and private markings on emails</a:t>
          </a:r>
        </a:p>
      </dsp:txBody>
      <dsp:txXfrm>
        <a:off x="37032" y="3968780"/>
        <a:ext cx="6098135" cy="684534"/>
      </dsp:txXfrm>
    </dsp:sp>
    <dsp:sp modelId="{00A842E9-261B-3042-973F-923DE6EEAC27}">
      <dsp:nvSpPr>
        <dsp:cNvPr id="0" name=""/>
        <dsp:cNvSpPr/>
      </dsp:nvSpPr>
      <dsp:spPr>
        <a:xfrm>
          <a:off x="0" y="4745066"/>
          <a:ext cx="6172199" cy="75859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i="1" kern="1200" dirty="0"/>
            <a:t>Copland v UK; Barbulescu v Romania</a:t>
          </a:r>
          <a:endParaRPr lang="en-US" sz="1900" kern="1200" dirty="0"/>
        </a:p>
      </dsp:txBody>
      <dsp:txXfrm>
        <a:off x="37032" y="4782098"/>
        <a:ext cx="6098135" cy="68453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A43A41-BC7B-4D0A-A723-B52A582CAC6E}" type="datetimeFigureOut">
              <a:rPr lang="en-GB" smtClean="0"/>
              <a:t>04/03/2026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51204C-D869-44D5-9745-5D44540DAFDE}" type="slidenum">
              <a:rPr lang="en-GB" smtClean="0"/>
              <a:t>‹#›</a:t>
            </a:fld>
            <a:endParaRPr lang="en-GB"/>
          </a:p>
        </p:txBody>
      </p:sp>
    </p:spTree>
    <p:extLst>
      <p:ext uri="{BB962C8B-B14F-4D97-AF65-F5344CB8AC3E}">
        <p14:creationId xmlns:p14="http://schemas.microsoft.com/office/powerpoint/2010/main" val="183198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4</a:t>
            </a:fld>
            <a:endParaRPr lang="en-US"/>
          </a:p>
        </p:txBody>
      </p:sp>
    </p:spTree>
    <p:extLst>
      <p:ext uri="{BB962C8B-B14F-4D97-AF65-F5344CB8AC3E}">
        <p14:creationId xmlns:p14="http://schemas.microsoft.com/office/powerpoint/2010/main" val="3575094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E27F7-4705-8FB8-8015-00B2320DC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AD29D0-EE23-A97B-8E0C-4086140350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5C0459-5D35-E905-49AA-4326D049A5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2C3972-5DE7-11E0-E8FC-F8EFA6D054A4}"/>
              </a:ext>
            </a:extLst>
          </p:cNvPr>
          <p:cNvSpPr>
            <a:spLocks noGrp="1"/>
          </p:cNvSpPr>
          <p:nvPr>
            <p:ph type="sldNum" sz="quarter" idx="5"/>
          </p:nvPr>
        </p:nvSpPr>
        <p:spPr/>
        <p:txBody>
          <a:bodyPr/>
          <a:lstStyle/>
          <a:p>
            <a:fld id="{26CE31C6-C681-3C4A-A99F-B15C67EDA04D}" type="slidenum">
              <a:rPr lang="en-US" smtClean="0"/>
              <a:t>14</a:t>
            </a:fld>
            <a:endParaRPr lang="en-US"/>
          </a:p>
        </p:txBody>
      </p:sp>
    </p:spTree>
    <p:extLst>
      <p:ext uri="{BB962C8B-B14F-4D97-AF65-F5344CB8AC3E}">
        <p14:creationId xmlns:p14="http://schemas.microsoft.com/office/powerpoint/2010/main" val="172052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15</a:t>
            </a:fld>
            <a:endParaRPr lang="en-US"/>
          </a:p>
        </p:txBody>
      </p:sp>
    </p:spTree>
    <p:extLst>
      <p:ext uri="{BB962C8B-B14F-4D97-AF65-F5344CB8AC3E}">
        <p14:creationId xmlns:p14="http://schemas.microsoft.com/office/powerpoint/2010/main" val="79038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A891D-976E-7CCB-8A17-985D8E872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C4F0E-4A50-0629-4EEF-B1AFC3D8CA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FE352-D708-5818-BCCC-7E53F87C03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4165C1-20E5-F1D5-60A1-7471CEADAC5D}"/>
              </a:ext>
            </a:extLst>
          </p:cNvPr>
          <p:cNvSpPr>
            <a:spLocks noGrp="1"/>
          </p:cNvSpPr>
          <p:nvPr>
            <p:ph type="sldNum" sz="quarter" idx="5"/>
          </p:nvPr>
        </p:nvSpPr>
        <p:spPr/>
        <p:txBody>
          <a:bodyPr/>
          <a:lstStyle/>
          <a:p>
            <a:fld id="{26CE31C6-C681-3C4A-A99F-B15C67EDA04D}" type="slidenum">
              <a:rPr lang="en-US" smtClean="0"/>
              <a:t>16</a:t>
            </a:fld>
            <a:endParaRPr lang="en-US"/>
          </a:p>
        </p:txBody>
      </p:sp>
    </p:spTree>
    <p:extLst>
      <p:ext uri="{BB962C8B-B14F-4D97-AF65-F5344CB8AC3E}">
        <p14:creationId xmlns:p14="http://schemas.microsoft.com/office/powerpoint/2010/main" val="3724176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AC78C-FA33-936F-A6B9-11DB44E0E8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7FA59-B303-A270-A708-DBC1E5E887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207DA1-B6DA-070A-2C4D-E57AA2E82FD3}"/>
              </a:ext>
            </a:extLst>
          </p:cNvPr>
          <p:cNvSpPr>
            <a:spLocks noGrp="1"/>
          </p:cNvSpPr>
          <p:nvPr>
            <p:ph type="body" idx="1"/>
          </p:nvPr>
        </p:nvSpPr>
        <p:spPr/>
        <p:txBody>
          <a:bodyPr/>
          <a:lstStyle/>
          <a:p>
            <a:br>
              <a:rPr lang="en-GB" dirty="0"/>
            </a:br>
            <a:endParaRPr lang="en-US" dirty="0"/>
          </a:p>
        </p:txBody>
      </p:sp>
      <p:sp>
        <p:nvSpPr>
          <p:cNvPr id="4" name="Slide Number Placeholder 3">
            <a:extLst>
              <a:ext uri="{FF2B5EF4-FFF2-40B4-BE49-F238E27FC236}">
                <a16:creationId xmlns:a16="http://schemas.microsoft.com/office/drawing/2014/main" id="{AACDB620-6204-377E-4B56-01145592D66A}"/>
              </a:ext>
            </a:extLst>
          </p:cNvPr>
          <p:cNvSpPr>
            <a:spLocks noGrp="1"/>
          </p:cNvSpPr>
          <p:nvPr>
            <p:ph type="sldNum" sz="quarter" idx="5"/>
          </p:nvPr>
        </p:nvSpPr>
        <p:spPr/>
        <p:txBody>
          <a:bodyPr/>
          <a:lstStyle/>
          <a:p>
            <a:fld id="{26CE31C6-C681-3C4A-A99F-B15C67EDA04D}" type="slidenum">
              <a:rPr lang="en-US" smtClean="0"/>
              <a:t>17</a:t>
            </a:fld>
            <a:endParaRPr lang="en-US"/>
          </a:p>
        </p:txBody>
      </p:sp>
    </p:spTree>
    <p:extLst>
      <p:ext uri="{BB962C8B-B14F-4D97-AF65-F5344CB8AC3E}">
        <p14:creationId xmlns:p14="http://schemas.microsoft.com/office/powerpoint/2010/main" val="2697689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18</a:t>
            </a:fld>
            <a:endParaRPr lang="en-US"/>
          </a:p>
        </p:txBody>
      </p:sp>
    </p:spTree>
    <p:extLst>
      <p:ext uri="{BB962C8B-B14F-4D97-AF65-F5344CB8AC3E}">
        <p14:creationId xmlns:p14="http://schemas.microsoft.com/office/powerpoint/2010/main" val="2843185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4EA33-6291-5C4A-AA90-CFE5DD7A61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A2BD5-29E0-77E8-E7C6-38C3B5BE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04E370-530A-EA54-F585-FE5C44D6C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8AA95F-E84B-BFAB-711C-30F74C9932B7}"/>
              </a:ext>
            </a:extLst>
          </p:cNvPr>
          <p:cNvSpPr>
            <a:spLocks noGrp="1"/>
          </p:cNvSpPr>
          <p:nvPr>
            <p:ph type="sldNum" sz="quarter" idx="5"/>
          </p:nvPr>
        </p:nvSpPr>
        <p:spPr/>
        <p:txBody>
          <a:bodyPr/>
          <a:lstStyle/>
          <a:p>
            <a:fld id="{26CE31C6-C681-3C4A-A99F-B15C67EDA04D}" type="slidenum">
              <a:rPr lang="en-US" smtClean="0"/>
              <a:t>19</a:t>
            </a:fld>
            <a:endParaRPr lang="en-US"/>
          </a:p>
        </p:txBody>
      </p:sp>
    </p:spTree>
    <p:extLst>
      <p:ext uri="{BB962C8B-B14F-4D97-AF65-F5344CB8AC3E}">
        <p14:creationId xmlns:p14="http://schemas.microsoft.com/office/powerpoint/2010/main" val="1597763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0AB48-1CD0-FBA1-755E-06A0C3922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B0EE2-0BEB-4B0E-E24E-F87539E40F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555750-0F4C-6C75-8DA6-B0BD3A1A8F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5F8808-D53A-148A-A0F6-295680348E2E}"/>
              </a:ext>
            </a:extLst>
          </p:cNvPr>
          <p:cNvSpPr>
            <a:spLocks noGrp="1"/>
          </p:cNvSpPr>
          <p:nvPr>
            <p:ph type="sldNum" sz="quarter" idx="5"/>
          </p:nvPr>
        </p:nvSpPr>
        <p:spPr/>
        <p:txBody>
          <a:bodyPr/>
          <a:lstStyle/>
          <a:p>
            <a:fld id="{26CE31C6-C681-3C4A-A99F-B15C67EDA04D}" type="slidenum">
              <a:rPr lang="en-US" smtClean="0"/>
              <a:t>20</a:t>
            </a:fld>
            <a:endParaRPr lang="en-US"/>
          </a:p>
        </p:txBody>
      </p:sp>
    </p:spTree>
    <p:extLst>
      <p:ext uri="{BB962C8B-B14F-4D97-AF65-F5344CB8AC3E}">
        <p14:creationId xmlns:p14="http://schemas.microsoft.com/office/powerpoint/2010/main" val="2247516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8D365-E9DE-7DE4-B18B-4A7F9882C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4914F0-4163-E21F-561D-8F8C4DD98E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4278C-B2B9-C82A-20A7-5657BCD7A4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D89E52-6CD1-8E5F-7468-D2C0B52439D0}"/>
              </a:ext>
            </a:extLst>
          </p:cNvPr>
          <p:cNvSpPr>
            <a:spLocks noGrp="1"/>
          </p:cNvSpPr>
          <p:nvPr>
            <p:ph type="sldNum" sz="quarter" idx="5"/>
          </p:nvPr>
        </p:nvSpPr>
        <p:spPr/>
        <p:txBody>
          <a:bodyPr/>
          <a:lstStyle/>
          <a:p>
            <a:fld id="{26CE31C6-C681-3C4A-A99F-B15C67EDA04D}" type="slidenum">
              <a:rPr lang="en-US" smtClean="0"/>
              <a:t>21</a:t>
            </a:fld>
            <a:endParaRPr lang="en-US"/>
          </a:p>
        </p:txBody>
      </p:sp>
    </p:spTree>
    <p:extLst>
      <p:ext uri="{BB962C8B-B14F-4D97-AF65-F5344CB8AC3E}">
        <p14:creationId xmlns:p14="http://schemas.microsoft.com/office/powerpoint/2010/main" val="3969118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22</a:t>
            </a:fld>
            <a:endParaRPr lang="en-US"/>
          </a:p>
        </p:txBody>
      </p:sp>
    </p:spTree>
    <p:extLst>
      <p:ext uri="{BB962C8B-B14F-4D97-AF65-F5344CB8AC3E}">
        <p14:creationId xmlns:p14="http://schemas.microsoft.com/office/powerpoint/2010/main" val="3892227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A3F7DF-1330-F49D-6946-35CFF5A1DD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1BF8B-0B99-6BF6-0261-823F00B611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92F33C-AE85-64BC-9CD8-1AB86F9449EF}"/>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37650A84-1C20-552A-3FE9-13984A5D45FC}"/>
              </a:ext>
            </a:extLst>
          </p:cNvPr>
          <p:cNvSpPr>
            <a:spLocks noGrp="1"/>
          </p:cNvSpPr>
          <p:nvPr>
            <p:ph type="sldNum" sz="quarter" idx="5"/>
          </p:nvPr>
        </p:nvSpPr>
        <p:spPr/>
        <p:txBody>
          <a:bodyPr/>
          <a:lstStyle/>
          <a:p>
            <a:fld id="{26CE31C6-C681-3C4A-A99F-B15C67EDA04D}" type="slidenum">
              <a:rPr lang="en-US" smtClean="0"/>
              <a:t>23</a:t>
            </a:fld>
            <a:endParaRPr lang="en-US"/>
          </a:p>
        </p:txBody>
      </p:sp>
    </p:spTree>
    <p:extLst>
      <p:ext uri="{BB962C8B-B14F-4D97-AF65-F5344CB8AC3E}">
        <p14:creationId xmlns:p14="http://schemas.microsoft.com/office/powerpoint/2010/main" val="1696699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5</a:t>
            </a:fld>
            <a:endParaRPr lang="en-US"/>
          </a:p>
        </p:txBody>
      </p:sp>
    </p:spTree>
    <p:extLst>
      <p:ext uri="{BB962C8B-B14F-4D97-AF65-F5344CB8AC3E}">
        <p14:creationId xmlns:p14="http://schemas.microsoft.com/office/powerpoint/2010/main" val="27069702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57CAC-D665-0194-57BC-65C0425D6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62643-89F1-5AD5-7CFE-009EE713B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6BF6A-7C76-7D25-4A3C-2E1296C4C7F5}"/>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FD3918A4-A4CF-2FFA-39BF-41D21226F382}"/>
              </a:ext>
            </a:extLst>
          </p:cNvPr>
          <p:cNvSpPr>
            <a:spLocks noGrp="1"/>
          </p:cNvSpPr>
          <p:nvPr>
            <p:ph type="sldNum" sz="quarter" idx="5"/>
          </p:nvPr>
        </p:nvSpPr>
        <p:spPr/>
        <p:txBody>
          <a:bodyPr/>
          <a:lstStyle/>
          <a:p>
            <a:fld id="{26CE31C6-C681-3C4A-A99F-B15C67EDA04D}" type="slidenum">
              <a:rPr lang="en-US" smtClean="0"/>
              <a:t>24</a:t>
            </a:fld>
            <a:endParaRPr lang="en-US"/>
          </a:p>
        </p:txBody>
      </p:sp>
    </p:spTree>
    <p:extLst>
      <p:ext uri="{BB962C8B-B14F-4D97-AF65-F5344CB8AC3E}">
        <p14:creationId xmlns:p14="http://schemas.microsoft.com/office/powerpoint/2010/main" val="3123446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BB07A-BCFF-8719-F37E-4A77CD478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C561A2-B5A6-CFDD-C0EF-C524E34F1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64300F-B8F2-3F54-C3F0-BF586F7873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7AB413-631C-33D7-3FE6-DF73F71EA230}"/>
              </a:ext>
            </a:extLst>
          </p:cNvPr>
          <p:cNvSpPr>
            <a:spLocks noGrp="1"/>
          </p:cNvSpPr>
          <p:nvPr>
            <p:ph type="sldNum" sz="quarter" idx="5"/>
          </p:nvPr>
        </p:nvSpPr>
        <p:spPr/>
        <p:txBody>
          <a:bodyPr/>
          <a:lstStyle/>
          <a:p>
            <a:fld id="{26CE31C6-C681-3C4A-A99F-B15C67EDA04D}" type="slidenum">
              <a:rPr lang="en-US" smtClean="0"/>
              <a:t>25</a:t>
            </a:fld>
            <a:endParaRPr lang="en-US"/>
          </a:p>
        </p:txBody>
      </p:sp>
    </p:spTree>
    <p:extLst>
      <p:ext uri="{BB962C8B-B14F-4D97-AF65-F5344CB8AC3E}">
        <p14:creationId xmlns:p14="http://schemas.microsoft.com/office/powerpoint/2010/main" val="928265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E8350-F40D-6B22-DADB-5972DDD08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973E1B-16A5-D8D0-2C83-B3AB587DFF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6CBC7B-6910-4F34-9EDB-151B490E03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F68ADB4-9A02-E6C4-02F3-A076A9E6B648}"/>
              </a:ext>
            </a:extLst>
          </p:cNvPr>
          <p:cNvSpPr>
            <a:spLocks noGrp="1"/>
          </p:cNvSpPr>
          <p:nvPr>
            <p:ph type="sldNum" sz="quarter" idx="5"/>
          </p:nvPr>
        </p:nvSpPr>
        <p:spPr/>
        <p:txBody>
          <a:bodyPr/>
          <a:lstStyle/>
          <a:p>
            <a:fld id="{26CE31C6-C681-3C4A-A99F-B15C67EDA04D}" type="slidenum">
              <a:rPr lang="en-US" smtClean="0"/>
              <a:t>26</a:t>
            </a:fld>
            <a:endParaRPr lang="en-US"/>
          </a:p>
        </p:txBody>
      </p:sp>
    </p:spTree>
    <p:extLst>
      <p:ext uri="{BB962C8B-B14F-4D97-AF65-F5344CB8AC3E}">
        <p14:creationId xmlns:p14="http://schemas.microsoft.com/office/powerpoint/2010/main" val="38638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57082-C65E-1258-C6CE-E8CC47E1C8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D88FE-8180-FA19-1020-BD35B3E1ED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2C152B-F7BA-08B6-34C7-31AF6C0EDB0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664E6CC-9D2C-CF84-B4A8-3244F9BBAE96}"/>
              </a:ext>
            </a:extLst>
          </p:cNvPr>
          <p:cNvSpPr>
            <a:spLocks noGrp="1"/>
          </p:cNvSpPr>
          <p:nvPr>
            <p:ph type="sldNum" sz="quarter" idx="5"/>
          </p:nvPr>
        </p:nvSpPr>
        <p:spPr/>
        <p:txBody>
          <a:bodyPr/>
          <a:lstStyle/>
          <a:p>
            <a:fld id="{26CE31C6-C681-3C4A-A99F-B15C67EDA04D}" type="slidenum">
              <a:rPr lang="en-US" smtClean="0"/>
              <a:t>27</a:t>
            </a:fld>
            <a:endParaRPr lang="en-US"/>
          </a:p>
        </p:txBody>
      </p:sp>
    </p:spTree>
    <p:extLst>
      <p:ext uri="{BB962C8B-B14F-4D97-AF65-F5344CB8AC3E}">
        <p14:creationId xmlns:p14="http://schemas.microsoft.com/office/powerpoint/2010/main" val="4281964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15DE1-8255-E2B9-6737-40545D3DE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48ADA-E6F7-7B52-3E0E-1D5DAB3EF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FCB014-F9B8-D637-41A3-EDDE5B390D8C}"/>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FE34FD3A-DEE4-B1B0-7CF2-2E41CC280FAC}"/>
              </a:ext>
            </a:extLst>
          </p:cNvPr>
          <p:cNvSpPr>
            <a:spLocks noGrp="1"/>
          </p:cNvSpPr>
          <p:nvPr>
            <p:ph type="sldNum" sz="quarter" idx="5"/>
          </p:nvPr>
        </p:nvSpPr>
        <p:spPr/>
        <p:txBody>
          <a:bodyPr/>
          <a:lstStyle/>
          <a:p>
            <a:fld id="{26CE31C6-C681-3C4A-A99F-B15C67EDA04D}" type="slidenum">
              <a:rPr lang="en-US" smtClean="0"/>
              <a:t>29</a:t>
            </a:fld>
            <a:endParaRPr lang="en-US"/>
          </a:p>
        </p:txBody>
      </p:sp>
    </p:spTree>
    <p:extLst>
      <p:ext uri="{BB962C8B-B14F-4D97-AF65-F5344CB8AC3E}">
        <p14:creationId xmlns:p14="http://schemas.microsoft.com/office/powerpoint/2010/main" val="2423898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B6BF5-0B39-E1D8-5D0E-601F40EA4A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42F7E-F6E1-5CB3-95D3-33B8A407FE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E58FEB-332A-4A02-FFB1-3C76C82696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8B20E5-2EDD-1FA9-F2C8-F052AFA7B422}"/>
              </a:ext>
            </a:extLst>
          </p:cNvPr>
          <p:cNvSpPr>
            <a:spLocks noGrp="1"/>
          </p:cNvSpPr>
          <p:nvPr>
            <p:ph type="sldNum" sz="quarter" idx="5"/>
          </p:nvPr>
        </p:nvSpPr>
        <p:spPr/>
        <p:txBody>
          <a:bodyPr/>
          <a:lstStyle/>
          <a:p>
            <a:fld id="{26CE31C6-C681-3C4A-A99F-B15C67EDA04D}" type="slidenum">
              <a:rPr lang="en-US" smtClean="0"/>
              <a:t>30</a:t>
            </a:fld>
            <a:endParaRPr lang="en-US"/>
          </a:p>
        </p:txBody>
      </p:sp>
    </p:spTree>
    <p:extLst>
      <p:ext uri="{BB962C8B-B14F-4D97-AF65-F5344CB8AC3E}">
        <p14:creationId xmlns:p14="http://schemas.microsoft.com/office/powerpoint/2010/main" val="27436495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E082D6-915F-56BA-BEC4-74B6ACCAA7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5CF29-ED88-0F09-930A-441068AEA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E6111B-7460-08F9-B703-7A4B4FDC9376}"/>
              </a:ext>
            </a:extLst>
          </p:cNvPr>
          <p:cNvSpPr>
            <a:spLocks noGrp="1"/>
          </p:cNvSpPr>
          <p:nvPr>
            <p:ph type="body" idx="1"/>
          </p:nvPr>
        </p:nvSpPr>
        <p:spPr/>
        <p:txBody>
          <a:bodyPr/>
          <a:lstStyle/>
          <a:p>
            <a:r>
              <a:rPr lang="en-US" dirty="0"/>
              <a:t>
</a:t>
            </a:r>
          </a:p>
        </p:txBody>
      </p:sp>
      <p:sp>
        <p:nvSpPr>
          <p:cNvPr id="4" name="Slide Number Placeholder 3">
            <a:extLst>
              <a:ext uri="{FF2B5EF4-FFF2-40B4-BE49-F238E27FC236}">
                <a16:creationId xmlns:a16="http://schemas.microsoft.com/office/drawing/2014/main" id="{7262FAB1-F63A-B0FA-38BD-DA40F8581649}"/>
              </a:ext>
            </a:extLst>
          </p:cNvPr>
          <p:cNvSpPr>
            <a:spLocks noGrp="1"/>
          </p:cNvSpPr>
          <p:nvPr>
            <p:ph type="sldNum" sz="quarter" idx="5"/>
          </p:nvPr>
        </p:nvSpPr>
        <p:spPr/>
        <p:txBody>
          <a:bodyPr/>
          <a:lstStyle/>
          <a:p>
            <a:fld id="{26CE31C6-C681-3C4A-A99F-B15C67EDA04D}" type="slidenum">
              <a:rPr lang="en-US" smtClean="0"/>
              <a:t>31</a:t>
            </a:fld>
            <a:endParaRPr lang="en-US"/>
          </a:p>
        </p:txBody>
      </p:sp>
    </p:spTree>
    <p:extLst>
      <p:ext uri="{BB962C8B-B14F-4D97-AF65-F5344CB8AC3E}">
        <p14:creationId xmlns:p14="http://schemas.microsoft.com/office/powerpoint/2010/main" val="674829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12E6C-AB24-DA5D-4E30-9FA10BAE6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13F062-6CBF-CCB2-FA13-D0C638083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816D71-6E71-E549-A2E0-634B549D28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5817E0-7BC8-4CCA-0AF3-51101AE7C4AA}"/>
              </a:ext>
            </a:extLst>
          </p:cNvPr>
          <p:cNvSpPr>
            <a:spLocks noGrp="1"/>
          </p:cNvSpPr>
          <p:nvPr>
            <p:ph type="sldNum" sz="quarter" idx="5"/>
          </p:nvPr>
        </p:nvSpPr>
        <p:spPr/>
        <p:txBody>
          <a:bodyPr/>
          <a:lstStyle/>
          <a:p>
            <a:fld id="{4ECD0FC8-00BB-3D4C-8FAB-31E5A6BB14D6}" type="slidenum">
              <a:rPr lang="en-US" smtClean="0"/>
              <a:t>58</a:t>
            </a:fld>
            <a:endParaRPr lang="en-US"/>
          </a:p>
        </p:txBody>
      </p:sp>
    </p:spTree>
    <p:extLst>
      <p:ext uri="{BB962C8B-B14F-4D97-AF65-F5344CB8AC3E}">
        <p14:creationId xmlns:p14="http://schemas.microsoft.com/office/powerpoint/2010/main" val="39753788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66C47-EB58-B8C4-A313-BC272EF880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78377E-835C-18C0-15B3-983C1A2B1E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59EA-E279-F6C0-D56C-A7AD53729C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C084B-0757-0549-808E-93AB44BB0C54}"/>
              </a:ext>
            </a:extLst>
          </p:cNvPr>
          <p:cNvSpPr>
            <a:spLocks noGrp="1"/>
          </p:cNvSpPr>
          <p:nvPr>
            <p:ph type="sldNum" sz="quarter" idx="5"/>
          </p:nvPr>
        </p:nvSpPr>
        <p:spPr/>
        <p:txBody>
          <a:bodyPr/>
          <a:lstStyle/>
          <a:p>
            <a:fld id="{4ECD0FC8-00BB-3D4C-8FAB-31E5A6BB14D6}" type="slidenum">
              <a:rPr lang="en-US" smtClean="0"/>
              <a:t>59</a:t>
            </a:fld>
            <a:endParaRPr lang="en-US"/>
          </a:p>
        </p:txBody>
      </p:sp>
    </p:spTree>
    <p:extLst>
      <p:ext uri="{BB962C8B-B14F-4D97-AF65-F5344CB8AC3E}">
        <p14:creationId xmlns:p14="http://schemas.microsoft.com/office/powerpoint/2010/main" val="5004353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934B2-EEE1-7598-F527-E80942DE1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B1681A-06CA-7D7E-3BB2-3D398360C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6ED08-C662-3D0D-AF3D-A1D67BA336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C8DDA4-9845-E540-1A27-8E1646C07A3A}"/>
              </a:ext>
            </a:extLst>
          </p:cNvPr>
          <p:cNvSpPr>
            <a:spLocks noGrp="1"/>
          </p:cNvSpPr>
          <p:nvPr>
            <p:ph type="sldNum" sz="quarter" idx="5"/>
          </p:nvPr>
        </p:nvSpPr>
        <p:spPr/>
        <p:txBody>
          <a:bodyPr/>
          <a:lstStyle/>
          <a:p>
            <a:fld id="{4ECD0FC8-00BB-3D4C-8FAB-31E5A6BB14D6}" type="slidenum">
              <a:rPr lang="en-US" smtClean="0"/>
              <a:t>60</a:t>
            </a:fld>
            <a:endParaRPr lang="en-US"/>
          </a:p>
        </p:txBody>
      </p:sp>
    </p:spTree>
    <p:extLst>
      <p:ext uri="{BB962C8B-B14F-4D97-AF65-F5344CB8AC3E}">
        <p14:creationId xmlns:p14="http://schemas.microsoft.com/office/powerpoint/2010/main" val="2344168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6</a:t>
            </a:fld>
            <a:endParaRPr lang="en-US"/>
          </a:p>
        </p:txBody>
      </p:sp>
    </p:spTree>
    <p:extLst>
      <p:ext uri="{BB962C8B-B14F-4D97-AF65-F5344CB8AC3E}">
        <p14:creationId xmlns:p14="http://schemas.microsoft.com/office/powerpoint/2010/main" val="104862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D02B7-8530-E56B-4A29-C7C2DC1693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5A152-7F30-2DAD-ED19-913BC3CDE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ABC520-DBD6-CD14-6194-9362887F7F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979CC06-4908-2CFC-A6A8-733947F58110}"/>
              </a:ext>
            </a:extLst>
          </p:cNvPr>
          <p:cNvSpPr>
            <a:spLocks noGrp="1"/>
          </p:cNvSpPr>
          <p:nvPr>
            <p:ph type="sldNum" sz="quarter" idx="5"/>
          </p:nvPr>
        </p:nvSpPr>
        <p:spPr/>
        <p:txBody>
          <a:bodyPr/>
          <a:lstStyle/>
          <a:p>
            <a:fld id="{4ECD0FC8-00BB-3D4C-8FAB-31E5A6BB14D6}" type="slidenum">
              <a:rPr lang="en-US" smtClean="0"/>
              <a:t>61</a:t>
            </a:fld>
            <a:endParaRPr lang="en-US"/>
          </a:p>
        </p:txBody>
      </p:sp>
    </p:spTree>
    <p:extLst>
      <p:ext uri="{BB962C8B-B14F-4D97-AF65-F5344CB8AC3E}">
        <p14:creationId xmlns:p14="http://schemas.microsoft.com/office/powerpoint/2010/main" val="800545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08F9F-90D4-406D-6241-861D7DC827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8765E3-3D6B-DAEA-B6B5-52C28EBEA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EDFA8-29DF-2663-1B05-3CEF8EAAC5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900F72-A6FD-BF96-B9DD-7949DDBD9F81}"/>
              </a:ext>
            </a:extLst>
          </p:cNvPr>
          <p:cNvSpPr>
            <a:spLocks noGrp="1"/>
          </p:cNvSpPr>
          <p:nvPr>
            <p:ph type="sldNum" sz="quarter" idx="5"/>
          </p:nvPr>
        </p:nvSpPr>
        <p:spPr/>
        <p:txBody>
          <a:bodyPr/>
          <a:lstStyle/>
          <a:p>
            <a:fld id="{4ECD0FC8-00BB-3D4C-8FAB-31E5A6BB14D6}" type="slidenum">
              <a:rPr lang="en-US" smtClean="0"/>
              <a:t>62</a:t>
            </a:fld>
            <a:endParaRPr lang="en-US"/>
          </a:p>
        </p:txBody>
      </p:sp>
    </p:spTree>
    <p:extLst>
      <p:ext uri="{BB962C8B-B14F-4D97-AF65-F5344CB8AC3E}">
        <p14:creationId xmlns:p14="http://schemas.microsoft.com/office/powerpoint/2010/main" val="1751689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19435-709B-C74F-1A98-6B5375E9F7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D78E6A-EAE7-1185-51D6-7B412549EC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84ECB-6792-BB87-7299-F9465576DC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1BC169-4B09-B153-0FF1-60E4908808A9}"/>
              </a:ext>
            </a:extLst>
          </p:cNvPr>
          <p:cNvSpPr>
            <a:spLocks noGrp="1"/>
          </p:cNvSpPr>
          <p:nvPr>
            <p:ph type="sldNum" sz="quarter" idx="5"/>
          </p:nvPr>
        </p:nvSpPr>
        <p:spPr/>
        <p:txBody>
          <a:bodyPr/>
          <a:lstStyle/>
          <a:p>
            <a:fld id="{4ECD0FC8-00BB-3D4C-8FAB-31E5A6BB14D6}" type="slidenum">
              <a:rPr lang="en-US" smtClean="0"/>
              <a:t>63</a:t>
            </a:fld>
            <a:endParaRPr lang="en-US"/>
          </a:p>
        </p:txBody>
      </p:sp>
    </p:spTree>
    <p:extLst>
      <p:ext uri="{BB962C8B-B14F-4D97-AF65-F5344CB8AC3E}">
        <p14:creationId xmlns:p14="http://schemas.microsoft.com/office/powerpoint/2010/main" val="603345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Day 1 Rights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Initial Period of Employment: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Statutory cap now gone.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Show of hands: who thinks this is an improvement for business?</a:t>
            </a:r>
          </a:p>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65</a:t>
            </a:fld>
            <a:endParaRPr lang="en-US"/>
          </a:p>
        </p:txBody>
      </p:sp>
    </p:spTree>
    <p:extLst>
      <p:ext uri="{BB962C8B-B14F-4D97-AF65-F5344CB8AC3E}">
        <p14:creationId xmlns:p14="http://schemas.microsoft.com/office/powerpoint/2010/main" val="15706194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Section 159 Commencement by SOS (including mechanism).</a:t>
            </a:r>
          </a:p>
        </p:txBody>
      </p:sp>
      <p:sp>
        <p:nvSpPr>
          <p:cNvPr id="4" name="Slide Number Placeholder 3"/>
          <p:cNvSpPr>
            <a:spLocks noGrp="1"/>
          </p:cNvSpPr>
          <p:nvPr>
            <p:ph type="sldNum" sz="quarter" idx="5"/>
          </p:nvPr>
        </p:nvSpPr>
        <p:spPr/>
        <p:txBody>
          <a:bodyPr/>
          <a:lstStyle/>
          <a:p>
            <a:fld id="{B271672F-8268-644E-90E0-AFC38BB8F396}" type="slidenum">
              <a:rPr lang="en-US" smtClean="0"/>
              <a:t>66</a:t>
            </a:fld>
            <a:endParaRPr lang="en-US"/>
          </a:p>
        </p:txBody>
      </p:sp>
    </p:spTree>
    <p:extLst>
      <p:ext uri="{BB962C8B-B14F-4D97-AF65-F5344CB8AC3E}">
        <p14:creationId xmlns:p14="http://schemas.microsoft.com/office/powerpoint/2010/main" val="8384237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68</a:t>
            </a:fld>
            <a:endParaRPr lang="en-US"/>
          </a:p>
        </p:txBody>
      </p:sp>
    </p:spTree>
    <p:extLst>
      <p:ext uri="{BB962C8B-B14F-4D97-AF65-F5344CB8AC3E}">
        <p14:creationId xmlns:p14="http://schemas.microsoft.com/office/powerpoint/2010/main" val="41433337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buFontTx/>
              <a:buChar char="-"/>
            </a:pPr>
            <a:r>
              <a:rPr lang="en-US" dirty="0"/>
              <a:t>Restricted variations (subsection (5)</a:t>
            </a:r>
          </a:p>
          <a:p>
            <a:pPr lvl="1">
              <a:buFontTx/>
              <a:buChar char="-"/>
            </a:pPr>
            <a:r>
              <a:rPr lang="en-GB" dirty="0"/>
              <a:t>Term affecting pay / pensions</a:t>
            </a:r>
          </a:p>
          <a:p>
            <a:pPr lvl="1">
              <a:buFontTx/>
              <a:buChar char="-"/>
            </a:pPr>
            <a:r>
              <a:rPr lang="en-GB" dirty="0"/>
              <a:t>Number of hours</a:t>
            </a:r>
          </a:p>
          <a:p>
            <a:pPr lvl="1">
              <a:buFontTx/>
              <a:buChar char="-"/>
            </a:pPr>
            <a:r>
              <a:rPr lang="en-GB" dirty="0"/>
              <a:t>Timing of shifts</a:t>
            </a:r>
          </a:p>
          <a:p>
            <a:pPr lvl="1">
              <a:buFontTx/>
              <a:buChar char="-"/>
            </a:pPr>
            <a:r>
              <a:rPr lang="en-GB" dirty="0"/>
              <a:t>Reduction of time off</a:t>
            </a:r>
          </a:p>
          <a:p>
            <a:pPr lvl="1">
              <a:buFontTx/>
              <a:buChar char="-"/>
            </a:pPr>
            <a:r>
              <a:rPr lang="en-GB" dirty="0"/>
              <a:t>A term in regulations…… and can exclude identified expenses</a:t>
            </a:r>
          </a:p>
          <a:p>
            <a:pPr lvl="1">
              <a:buFontTx/>
              <a:buChar char="-"/>
            </a:pPr>
            <a:r>
              <a:rPr lang="en-GB" dirty="0"/>
              <a:t>The inclusion of a variation clause……</a:t>
            </a:r>
          </a:p>
          <a:p>
            <a:pPr lvl="1">
              <a:buFontTx/>
              <a:buChar char="-"/>
            </a:pPr>
            <a:endParaRPr lang="en-GB" dirty="0"/>
          </a:p>
          <a:p>
            <a:pPr lvl="1">
              <a:buFontTx/>
              <a:buChar char="-"/>
            </a:pPr>
            <a:r>
              <a:rPr lang="en-GB" dirty="0"/>
              <a:t>Unrestricted variations: </a:t>
            </a:r>
          </a:p>
          <a:p>
            <a:r>
              <a:rPr lang="en-GB" sz="1200" i="1" kern="1200" dirty="0">
                <a:solidFill>
                  <a:schemeClr val="tx1"/>
                </a:solidFill>
                <a:effectLst/>
                <a:latin typeface="+mn-lt"/>
                <a:ea typeface="+mn-ea"/>
                <a:cs typeface="+mn-cs"/>
              </a:rPr>
              <a:t>Examples of non restricted variations include:</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a. changes in working patterns;</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b. changes in duties or job titles;</a:t>
            </a:r>
            <a:endParaRPr lang="en-GB" sz="1200" kern="1200" dirty="0">
              <a:solidFill>
                <a:schemeClr val="tx1"/>
              </a:solidFill>
              <a:effectLst/>
              <a:latin typeface="+mn-lt"/>
              <a:ea typeface="+mn-ea"/>
              <a:cs typeface="+mn-cs"/>
            </a:endParaRPr>
          </a:p>
          <a:p>
            <a:pPr lvl="1">
              <a:buFontTx/>
              <a:buChar char="-"/>
            </a:pPr>
            <a:endParaRPr lang="en-GB" dirty="0"/>
          </a:p>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70</a:t>
            </a:fld>
            <a:endParaRPr lang="en-US"/>
          </a:p>
        </p:txBody>
      </p:sp>
    </p:spTree>
    <p:extLst>
      <p:ext uri="{BB962C8B-B14F-4D97-AF65-F5344CB8AC3E}">
        <p14:creationId xmlns:p14="http://schemas.microsoft.com/office/powerpoint/2010/main" val="2962663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Relevant intervention under s.15 LGA 1999 – had a good dig around, could not find any in place in SW</a:t>
            </a:r>
          </a:p>
          <a:p>
            <a:r>
              <a:rPr lang="en-US" dirty="0"/>
              <a:t>Best Value Duty - </a:t>
            </a:r>
          </a:p>
          <a:p>
            <a:r>
              <a:rPr lang="en-GB" sz="1200" b="0" i="0" kern="1200" dirty="0">
                <a:solidFill>
                  <a:schemeClr val="tx1"/>
                </a:solidFill>
                <a:effectLst/>
                <a:latin typeface="+mn-lt"/>
                <a:ea typeface="+mn-ea"/>
                <a:cs typeface="+mn-cs"/>
              </a:rPr>
              <a:t>104I (13) ERA: The reference in subsection (9)(a) to a relevant intervention direction includes a relevant intervention direction given before the day on which the Employment Rights Act 2025 was passed</a:t>
            </a:r>
            <a:endParaRPr lang="en-US" dirty="0"/>
          </a:p>
          <a:p>
            <a:r>
              <a:rPr lang="en-US" dirty="0"/>
              <a:t>Judicial review: </a:t>
            </a:r>
          </a:p>
        </p:txBody>
      </p:sp>
      <p:sp>
        <p:nvSpPr>
          <p:cNvPr id="4" name="Slide Number Placeholder 3"/>
          <p:cNvSpPr>
            <a:spLocks noGrp="1"/>
          </p:cNvSpPr>
          <p:nvPr>
            <p:ph type="sldNum" sz="quarter" idx="5"/>
          </p:nvPr>
        </p:nvSpPr>
        <p:spPr/>
        <p:txBody>
          <a:bodyPr/>
          <a:lstStyle/>
          <a:p>
            <a:fld id="{B271672F-8268-644E-90E0-AFC38BB8F396}" type="slidenum">
              <a:rPr lang="en-US" smtClean="0"/>
              <a:t>72</a:t>
            </a:fld>
            <a:endParaRPr lang="en-US"/>
          </a:p>
        </p:txBody>
      </p:sp>
    </p:spTree>
    <p:extLst>
      <p:ext uri="{BB962C8B-B14F-4D97-AF65-F5344CB8AC3E}">
        <p14:creationId xmlns:p14="http://schemas.microsoft.com/office/powerpoint/2010/main" val="34548324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Save that ‘reason for variation’ under s.104J ERA for </a:t>
            </a:r>
            <a:r>
              <a:rPr lang="en-US" dirty="0" err="1"/>
              <a:t>obv</a:t>
            </a:r>
            <a:r>
              <a:rPr lang="en-US" dirty="0"/>
              <a:t> reasons </a:t>
            </a:r>
            <a:r>
              <a:rPr lang="en-US" dirty="0" err="1"/>
              <a:t>bc</a:t>
            </a:r>
            <a:r>
              <a:rPr lang="en-US" dirty="0"/>
              <a:t> worked that out at fin circs test</a:t>
            </a:r>
          </a:p>
        </p:txBody>
      </p:sp>
      <p:sp>
        <p:nvSpPr>
          <p:cNvPr id="4" name="Slide Number Placeholder 3"/>
          <p:cNvSpPr>
            <a:spLocks noGrp="1"/>
          </p:cNvSpPr>
          <p:nvPr>
            <p:ph type="sldNum" sz="quarter" idx="5"/>
          </p:nvPr>
        </p:nvSpPr>
        <p:spPr/>
        <p:txBody>
          <a:bodyPr/>
          <a:lstStyle/>
          <a:p>
            <a:fld id="{B271672F-8268-644E-90E0-AFC38BB8F396}" type="slidenum">
              <a:rPr lang="en-US" smtClean="0"/>
              <a:t>73</a:t>
            </a:fld>
            <a:endParaRPr lang="en-US"/>
          </a:p>
        </p:txBody>
      </p:sp>
    </p:spTree>
    <p:extLst>
      <p:ext uri="{BB962C8B-B14F-4D97-AF65-F5344CB8AC3E}">
        <p14:creationId xmlns:p14="http://schemas.microsoft.com/office/powerpoint/2010/main" val="650622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18057-A087-46EF-23B5-15FF5413FE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D4519-6A01-10CD-0457-7246C76611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712DE4-045A-5305-C148-C9714099514E}"/>
              </a:ext>
            </a:extLst>
          </p:cNvPr>
          <p:cNvSpPr>
            <a:spLocks noGrp="1"/>
          </p:cNvSpPr>
          <p:nvPr>
            <p:ph type="body" idx="1"/>
          </p:nvPr>
        </p:nvSpPr>
        <p:spPr/>
        <p:txBody>
          <a:bodyPr/>
          <a:lstStyle/>
          <a:p>
            <a:r>
              <a:rPr lang="en-US" dirty="0"/>
              <a:t>Save that ‘reason for variation’ under s.104J ERA for </a:t>
            </a:r>
            <a:r>
              <a:rPr lang="en-US" dirty="0" err="1"/>
              <a:t>obv</a:t>
            </a:r>
            <a:r>
              <a:rPr lang="en-US" dirty="0"/>
              <a:t> reasons </a:t>
            </a:r>
            <a:r>
              <a:rPr lang="en-US" dirty="0" err="1"/>
              <a:t>bc</a:t>
            </a:r>
            <a:r>
              <a:rPr lang="en-US" dirty="0"/>
              <a:t> worked that out at fin circs test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expiry of FTC &gt; no requirement to be offered varied contract and to refuse (contrast with s.104I(2) / 104J(2) ERA).</a:t>
            </a:r>
          </a:p>
          <a:p>
            <a:endParaRPr lang="en-US" dirty="0"/>
          </a:p>
        </p:txBody>
      </p:sp>
      <p:sp>
        <p:nvSpPr>
          <p:cNvPr id="4" name="Slide Number Placeholder 3">
            <a:extLst>
              <a:ext uri="{FF2B5EF4-FFF2-40B4-BE49-F238E27FC236}">
                <a16:creationId xmlns:a16="http://schemas.microsoft.com/office/drawing/2014/main" id="{7FC5BA05-D3A6-482D-6769-F6FF5FFEF793}"/>
              </a:ext>
            </a:extLst>
          </p:cNvPr>
          <p:cNvSpPr>
            <a:spLocks noGrp="1"/>
          </p:cNvSpPr>
          <p:nvPr>
            <p:ph type="sldNum" sz="quarter" idx="5"/>
          </p:nvPr>
        </p:nvSpPr>
        <p:spPr/>
        <p:txBody>
          <a:bodyPr/>
          <a:lstStyle/>
          <a:p>
            <a:fld id="{B271672F-8268-644E-90E0-AFC38BB8F396}" type="slidenum">
              <a:rPr lang="en-US" smtClean="0"/>
              <a:t>74</a:t>
            </a:fld>
            <a:endParaRPr lang="en-US"/>
          </a:p>
        </p:txBody>
      </p:sp>
    </p:spTree>
    <p:extLst>
      <p:ext uri="{BB962C8B-B14F-4D97-AF65-F5344CB8AC3E}">
        <p14:creationId xmlns:p14="http://schemas.microsoft.com/office/powerpoint/2010/main" val="395038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6CE31C6-C681-3C4A-A99F-B15C67EDA04D}" type="slidenum">
              <a:rPr lang="en-US" smtClean="0"/>
              <a:t>7</a:t>
            </a:fld>
            <a:endParaRPr lang="en-US"/>
          </a:p>
        </p:txBody>
      </p:sp>
    </p:spTree>
    <p:extLst>
      <p:ext uri="{BB962C8B-B14F-4D97-AF65-F5344CB8AC3E}">
        <p14:creationId xmlns:p14="http://schemas.microsoft.com/office/powerpoint/2010/main" val="19161016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DDB19-FF8F-19B4-763B-FAAB9F600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288A88-E155-8A17-09DD-98BB9BC4BF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587D0E-0D3B-4B8F-BB80-9379669AD67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Duty to prevent: “</a:t>
            </a:r>
            <a:r>
              <a:rPr lang="en-US" sz="1200" i="1" dirty="0"/>
              <a:t>sexual harassment of employees of A in the course of their employment”</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mn-lt"/>
                <a:ea typeface="+mn-ea"/>
                <a:cs typeface="+mn-cs"/>
              </a:rPr>
              <a:t>Initially amended by Worker Protection (Amendment of Equality Act 2010) Act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Lord removed the word “all” in 2023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reasonable steps would be akin to the “all reasonable steps </a:t>
            </a:r>
            <a:r>
              <a:rPr lang="en-US" dirty="0" err="1"/>
              <a:t>defence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Hands up if you’ve ever succeeded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40B: Regs may specify certain matters, including what will be regarded as reasonable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Section 23 also amends Part VIA ERA to include sexual harassment as a qualifying disclosure.</a:t>
            </a:r>
          </a:p>
          <a:p>
            <a:endParaRPr lang="en-GB" sz="1200" b="0" i="0" u="none" strike="noStrike"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B01A4E3D-3CAE-C9E6-8AE8-531E8A9B93D6}"/>
              </a:ext>
            </a:extLst>
          </p:cNvPr>
          <p:cNvSpPr>
            <a:spLocks noGrp="1"/>
          </p:cNvSpPr>
          <p:nvPr>
            <p:ph type="sldNum" sz="quarter" idx="5"/>
          </p:nvPr>
        </p:nvSpPr>
        <p:spPr/>
        <p:txBody>
          <a:bodyPr/>
          <a:lstStyle/>
          <a:p>
            <a:fld id="{B271672F-8268-644E-90E0-AFC38BB8F396}" type="slidenum">
              <a:rPr lang="en-US" smtClean="0"/>
              <a:t>76</a:t>
            </a:fld>
            <a:endParaRPr lang="en-US"/>
          </a:p>
        </p:txBody>
      </p:sp>
    </p:spTree>
    <p:extLst>
      <p:ext uri="{BB962C8B-B14F-4D97-AF65-F5344CB8AC3E}">
        <p14:creationId xmlns:p14="http://schemas.microsoft.com/office/powerpoint/2010/main" val="347877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 40(2)-(4) </a:t>
            </a:r>
            <a:r>
              <a:rPr lang="en-GB" sz="1200" kern="1200" dirty="0" err="1">
                <a:solidFill>
                  <a:schemeClr val="tx1"/>
                </a:solidFill>
                <a:effectLst/>
                <a:latin typeface="+mn-lt"/>
                <a:ea typeface="+mn-ea"/>
                <a:cs typeface="+mn-cs"/>
              </a:rPr>
              <a:t>EqA</a:t>
            </a:r>
            <a:r>
              <a:rPr lang="en-GB" sz="1200" kern="1200" dirty="0">
                <a:solidFill>
                  <a:schemeClr val="tx1"/>
                </a:solidFill>
                <a:effectLst/>
                <a:latin typeface="+mn-lt"/>
                <a:ea typeface="+mn-ea"/>
                <a:cs typeface="+mn-cs"/>
              </a:rPr>
              <a:t> 3PH for all PCs was repealed in 2013</a:t>
            </a:r>
          </a:p>
          <a:p>
            <a:r>
              <a:rPr lang="en-GB" sz="1200" kern="1200" dirty="0">
                <a:solidFill>
                  <a:schemeClr val="tx1"/>
                </a:solidFill>
                <a:effectLst/>
                <a:latin typeface="+mn-lt"/>
                <a:ea typeface="+mn-ea"/>
                <a:cs typeface="+mn-cs"/>
              </a:rPr>
              <a:t>Govt previously tried to introduce but HL defeated.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HL proposed exception rejected: </a:t>
            </a:r>
            <a:r>
              <a:rPr lang="en-GB" sz="1200" kern="1200" dirty="0">
                <a:solidFill>
                  <a:schemeClr val="tx1"/>
                </a:solidFill>
                <a:effectLst/>
                <a:latin typeface="+mn-lt"/>
                <a:ea typeface="+mn-ea"/>
                <a:cs typeface="+mn-cs"/>
              </a:rPr>
              <a:t>3P expressions of opinion of a political, moral, religious or social manner in conversations or speech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Also provisions in s.22: power to </a:t>
            </a:r>
            <a:r>
              <a:rPr lang="en-GB" sz="1200" kern="1200" dirty="0" err="1">
                <a:solidFill>
                  <a:schemeClr val="tx1"/>
                </a:solidFill>
                <a:effectLst/>
                <a:latin typeface="+mn-lt"/>
                <a:ea typeface="+mn-ea"/>
                <a:cs typeface="+mn-cs"/>
              </a:rPr>
              <a:t>mak</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271672F-8268-644E-90E0-AFC38BB8F396}" type="slidenum">
              <a:rPr lang="en-US" smtClean="0"/>
              <a:t>77</a:t>
            </a:fld>
            <a:endParaRPr lang="en-US"/>
          </a:p>
        </p:txBody>
      </p:sp>
    </p:spTree>
    <p:extLst>
      <p:ext uri="{BB962C8B-B14F-4D97-AF65-F5344CB8AC3E}">
        <p14:creationId xmlns:p14="http://schemas.microsoft.com/office/powerpoint/2010/main" val="32247563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Assessments: Identify high-risk environments, (lone working, power imbalances, client/customer relations)</a:t>
            </a:r>
          </a:p>
          <a:p>
            <a:r>
              <a:rPr lang="en-US" dirty="0"/>
              <a:t>Policies: make these purposeful.</a:t>
            </a:r>
          </a:p>
          <a:p>
            <a:r>
              <a:rPr lang="en-US" dirty="0"/>
              <a:t>Training: including addressing bystander intervention</a:t>
            </a:r>
          </a:p>
          <a:p>
            <a:r>
              <a:rPr lang="en-US" dirty="0"/>
              <a:t>Reporting structures: multiple channels, confidential options</a:t>
            </a:r>
          </a:p>
          <a:p>
            <a:r>
              <a:rPr lang="en-US" dirty="0"/>
              <a:t>Cultural Leadership: sounds vague but impactful (not just about box ticking)</a:t>
            </a:r>
          </a:p>
          <a:p>
            <a:r>
              <a:rPr lang="en-US" dirty="0"/>
              <a:t>Investigation: may not sound like prevention, but often proliferation.</a:t>
            </a:r>
          </a:p>
          <a:p>
            <a:r>
              <a:rPr lang="en-US" dirty="0"/>
              <a:t>Monitor and evaluate process: this is going to be an iterative learning experience</a:t>
            </a:r>
          </a:p>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78</a:t>
            </a:fld>
            <a:endParaRPr lang="en-US"/>
          </a:p>
        </p:txBody>
      </p:sp>
    </p:spTree>
    <p:extLst>
      <p:ext uri="{BB962C8B-B14F-4D97-AF65-F5344CB8AC3E}">
        <p14:creationId xmlns:p14="http://schemas.microsoft.com/office/powerpoint/2010/main" val="998082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Acas confirmed Fri 27</a:t>
            </a:r>
            <a:r>
              <a:rPr lang="en-US" baseline="30000" dirty="0"/>
              <a:t>th</a:t>
            </a:r>
            <a:r>
              <a:rPr lang="en-US" dirty="0"/>
              <a:t> Feb on their site would review COP when law comes into effect.</a:t>
            </a:r>
          </a:p>
        </p:txBody>
      </p:sp>
      <p:sp>
        <p:nvSpPr>
          <p:cNvPr id="4" name="Slide Number Placeholder 3"/>
          <p:cNvSpPr>
            <a:spLocks noGrp="1"/>
          </p:cNvSpPr>
          <p:nvPr>
            <p:ph type="sldNum" sz="quarter" idx="5"/>
          </p:nvPr>
        </p:nvSpPr>
        <p:spPr/>
        <p:txBody>
          <a:bodyPr/>
          <a:lstStyle/>
          <a:p>
            <a:fld id="{B271672F-8268-644E-90E0-AFC38BB8F396}" type="slidenum">
              <a:rPr lang="en-US" smtClean="0"/>
              <a:t>81</a:t>
            </a:fld>
            <a:endParaRPr lang="en-US"/>
          </a:p>
        </p:txBody>
      </p:sp>
    </p:spTree>
    <p:extLst>
      <p:ext uri="{BB962C8B-B14F-4D97-AF65-F5344CB8AC3E}">
        <p14:creationId xmlns:p14="http://schemas.microsoft.com/office/powerpoint/2010/main" val="1340849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From 18 February 2026, newly eligible employees can give notice that they intend to take leave.</a:t>
            </a:r>
          </a:p>
          <a:p>
            <a:pPr fontAlgn="base"/>
            <a:r>
              <a:rPr lang="en-GB" sz="1200" b="0" i="0" kern="1200" dirty="0">
                <a:solidFill>
                  <a:schemeClr val="tx1"/>
                </a:solidFill>
                <a:effectLst/>
                <a:latin typeface="+mn-lt"/>
                <a:ea typeface="+mn-ea"/>
                <a:cs typeface="+mn-cs"/>
              </a:rPr>
              <a:t>The notice period for paternity leave has been temporarily reduced from 15 weeks to 28 days – only if the expected due date is between 5 April and 25 July 2026. If the due date is 26 July 2026 or later, the usual 15-week notice period will apply.</a:t>
            </a:r>
          </a:p>
          <a:p>
            <a:br>
              <a:rPr lang="en-GB" dirty="0"/>
            </a:br>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br>
              <a:rPr lang="en-GB" dirty="0"/>
            </a:br>
            <a:endParaRPr lang="en-GB" dirty="0"/>
          </a:p>
          <a:p>
            <a:r>
              <a:rPr lang="en-GB" dirty="0"/>
              <a:t>Bereavement leave: </a:t>
            </a:r>
          </a:p>
          <a:p>
            <a:r>
              <a:rPr lang="en-US" dirty="0"/>
              <a:t>No right to pay</a:t>
            </a:r>
          </a:p>
          <a:p>
            <a:r>
              <a:rPr lang="en-US" dirty="0"/>
              <a:t>Scope to be subject of consultation</a:t>
            </a:r>
          </a:p>
          <a:p>
            <a:r>
              <a:rPr lang="en-US" dirty="0"/>
              <a:t>Power in regulations: so secondary legislation</a:t>
            </a:r>
          </a:p>
          <a:p>
            <a:r>
              <a:rPr lang="en-US" dirty="0"/>
              <a:t>Must be for at least a week and taken within 56 days of the death</a:t>
            </a:r>
          </a:p>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82</a:t>
            </a:fld>
            <a:endParaRPr lang="en-US"/>
          </a:p>
        </p:txBody>
      </p:sp>
    </p:spTree>
    <p:extLst>
      <p:ext uri="{BB962C8B-B14F-4D97-AF65-F5344CB8AC3E}">
        <p14:creationId xmlns:p14="http://schemas.microsoft.com/office/powerpoint/2010/main" val="3880674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 in 2027: new Part 2A ERA (ss.27A – 27BZ3)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only hours are being guaranteed, no other terms may be changed. If a new contract is offered, its terms must not be less favourable overall.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85</a:t>
            </a:fld>
            <a:endParaRPr lang="en-US"/>
          </a:p>
        </p:txBody>
      </p:sp>
    </p:spTree>
    <p:extLst>
      <p:ext uri="{BB962C8B-B14F-4D97-AF65-F5344CB8AC3E}">
        <p14:creationId xmlns:p14="http://schemas.microsoft.com/office/powerpoint/2010/main" val="2247187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0AE6C-0C86-7B3D-CF2E-E61FCBF63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726159-CD8C-9677-F1B8-97227F0953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F7031-6FD4-34D0-B41B-AD3DD50BC6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 in 2027: new Part 2A ERA (ss.27A – 27BZ3)</a:t>
            </a:r>
          </a:p>
          <a:p>
            <a:endParaRPr lang="en-US" dirty="0"/>
          </a:p>
          <a:p>
            <a:endParaRPr lang="en-US" dirty="0"/>
          </a:p>
          <a:p>
            <a:r>
              <a:rPr lang="en-GB" sz="1200" b="0" i="0" kern="1200" dirty="0">
                <a:solidFill>
                  <a:schemeClr val="tx1"/>
                </a:solidFill>
                <a:effectLst/>
                <a:latin typeface="+mn-lt"/>
                <a:ea typeface="+mn-ea"/>
                <a:cs typeface="+mn-cs"/>
              </a:rPr>
              <a:t>The exact hours threshold and the length of the reference period will be set by future regulations, but the reference period is anticipated to be 12 weeks. This means, at the end of each reference period, employers will be required to offer an affected worker a contract guaranteeing them hours that reflect the actual hours worked in that period, until the worker is no longer a 'qualifying worker'.   </a:t>
            </a:r>
            <a:endParaRPr lang="en-US" dirty="0"/>
          </a:p>
        </p:txBody>
      </p:sp>
      <p:sp>
        <p:nvSpPr>
          <p:cNvPr id="4" name="Slide Number Placeholder 3">
            <a:extLst>
              <a:ext uri="{FF2B5EF4-FFF2-40B4-BE49-F238E27FC236}">
                <a16:creationId xmlns:a16="http://schemas.microsoft.com/office/drawing/2014/main" id="{B366D95A-F4D4-FE62-C3FF-6B0F49F061A1}"/>
              </a:ext>
            </a:extLst>
          </p:cNvPr>
          <p:cNvSpPr>
            <a:spLocks noGrp="1"/>
          </p:cNvSpPr>
          <p:nvPr>
            <p:ph type="sldNum" sz="quarter" idx="5"/>
          </p:nvPr>
        </p:nvSpPr>
        <p:spPr/>
        <p:txBody>
          <a:bodyPr/>
          <a:lstStyle/>
          <a:p>
            <a:fld id="{B271672F-8268-644E-90E0-AFC38BB8F396}" type="slidenum">
              <a:rPr lang="en-US" smtClean="0"/>
              <a:t>86</a:t>
            </a:fld>
            <a:endParaRPr lang="en-US"/>
          </a:p>
        </p:txBody>
      </p:sp>
    </p:spTree>
    <p:extLst>
      <p:ext uri="{BB962C8B-B14F-4D97-AF65-F5344CB8AC3E}">
        <p14:creationId xmlns:p14="http://schemas.microsoft.com/office/powerpoint/2010/main" val="3263767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61C6F-930C-746A-3A0E-57C1122B6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F3D94-DC90-7FAF-CA03-D1D983EA0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A59483-F5DD-654E-CCD2-CAEDFEEB87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 in 2027: new Part 2A ERA (ss.27A – 27BZ3)</a:t>
            </a:r>
          </a:p>
          <a:p>
            <a:endParaRPr lang="en-US" dirty="0"/>
          </a:p>
          <a:p>
            <a:r>
              <a:rPr lang="en-GB" sz="1200" b="1" i="0" kern="1200" dirty="0">
                <a:solidFill>
                  <a:schemeClr val="tx1"/>
                </a:solidFill>
                <a:effectLst/>
                <a:latin typeface="+mn-lt"/>
                <a:ea typeface="+mn-ea"/>
                <a:cs typeface="+mn-cs"/>
              </a:rPr>
              <a:t>27BBRequirements relating to a guaranteed hours offer</a:t>
            </a:r>
          </a:p>
          <a:p>
            <a:r>
              <a:rPr lang="en-GB" sz="1200" b="0" i="0" kern="1200" dirty="0">
                <a:solidFill>
                  <a:schemeClr val="tx1"/>
                </a:solidFill>
                <a:effectLst/>
                <a:latin typeface="+mn-lt"/>
                <a:ea typeface="+mn-ea"/>
                <a:cs typeface="+mn-cs"/>
              </a:rPr>
              <a:t>(1)An offer by an employer to a qualifying worker is a guaranteed hours offer for the purposes of this Chapter if it is an offer—</a:t>
            </a:r>
          </a:p>
          <a:p>
            <a:r>
              <a:rPr lang="en-GB" sz="1200" b="0" i="0" kern="1200" dirty="0">
                <a:solidFill>
                  <a:schemeClr val="tx1"/>
                </a:solidFill>
                <a:effectLst/>
                <a:latin typeface="+mn-lt"/>
                <a:ea typeface="+mn-ea"/>
                <a:cs typeface="+mn-cs"/>
              </a:rPr>
              <a:t>(a)to vary the worker’s terms and conditions of employment (but see subsection (6)), or</a:t>
            </a:r>
          </a:p>
          <a:p>
            <a:r>
              <a:rPr lang="en-GB" sz="1200" b="0" i="0" kern="1200" dirty="0">
                <a:solidFill>
                  <a:schemeClr val="tx1"/>
                </a:solidFill>
                <a:effectLst/>
                <a:latin typeface="+mn-lt"/>
                <a:ea typeface="+mn-ea"/>
                <a:cs typeface="+mn-cs"/>
              </a:rPr>
              <a:t>(b)to enter into a new worker’s contract,</a:t>
            </a:r>
          </a:p>
          <a:p>
            <a:r>
              <a:rPr lang="en-GB" sz="1200" b="0" i="0" kern="1200" dirty="0">
                <a:solidFill>
                  <a:schemeClr val="tx1"/>
                </a:solidFill>
                <a:effectLst/>
                <a:latin typeface="+mn-lt"/>
                <a:ea typeface="+mn-ea"/>
                <a:cs typeface="+mn-cs"/>
              </a:rPr>
              <a:t>and the terms and conditions as varied or (as the case may be) the new worker’s contract will require the employer to provide the qualifying worker with work, and the qualifying worker to do work, for a number of hours that reflects the reference period hours in the relevant reference period.</a:t>
            </a:r>
          </a:p>
          <a:p>
            <a:endParaRPr lang="en-US" dirty="0"/>
          </a:p>
        </p:txBody>
      </p:sp>
      <p:sp>
        <p:nvSpPr>
          <p:cNvPr id="4" name="Slide Number Placeholder 3">
            <a:extLst>
              <a:ext uri="{FF2B5EF4-FFF2-40B4-BE49-F238E27FC236}">
                <a16:creationId xmlns:a16="http://schemas.microsoft.com/office/drawing/2014/main" id="{D703B01B-4B40-9033-09ED-BA15B5E9A87B}"/>
              </a:ext>
            </a:extLst>
          </p:cNvPr>
          <p:cNvSpPr>
            <a:spLocks noGrp="1"/>
          </p:cNvSpPr>
          <p:nvPr>
            <p:ph type="sldNum" sz="quarter" idx="5"/>
          </p:nvPr>
        </p:nvSpPr>
        <p:spPr/>
        <p:txBody>
          <a:bodyPr/>
          <a:lstStyle/>
          <a:p>
            <a:fld id="{B271672F-8268-644E-90E0-AFC38BB8F396}" type="slidenum">
              <a:rPr lang="en-US" smtClean="0"/>
              <a:t>87</a:t>
            </a:fld>
            <a:endParaRPr lang="en-US"/>
          </a:p>
        </p:txBody>
      </p:sp>
    </p:spTree>
    <p:extLst>
      <p:ext uri="{BB962C8B-B14F-4D97-AF65-F5344CB8AC3E}">
        <p14:creationId xmlns:p14="http://schemas.microsoft.com/office/powerpoint/2010/main" val="1045842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4D36A-E837-1854-07E7-4790322B51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AB71A-94CB-46FF-2F7B-245F8A1641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F7E752-4D80-112F-28B9-22F82FB32F7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 in 2027: new Part 2A ERA (ss.27A – 27BZ3)</a:t>
            </a:r>
          </a:p>
          <a:p>
            <a:endParaRPr lang="en-US" dirty="0"/>
          </a:p>
        </p:txBody>
      </p:sp>
      <p:sp>
        <p:nvSpPr>
          <p:cNvPr id="4" name="Slide Number Placeholder 3">
            <a:extLst>
              <a:ext uri="{FF2B5EF4-FFF2-40B4-BE49-F238E27FC236}">
                <a16:creationId xmlns:a16="http://schemas.microsoft.com/office/drawing/2014/main" id="{0E9660F9-2BB5-418A-4DB9-32456ED50182}"/>
              </a:ext>
            </a:extLst>
          </p:cNvPr>
          <p:cNvSpPr>
            <a:spLocks noGrp="1"/>
          </p:cNvSpPr>
          <p:nvPr>
            <p:ph type="sldNum" sz="quarter" idx="5"/>
          </p:nvPr>
        </p:nvSpPr>
        <p:spPr/>
        <p:txBody>
          <a:bodyPr/>
          <a:lstStyle/>
          <a:p>
            <a:fld id="{B271672F-8268-644E-90E0-AFC38BB8F396}" type="slidenum">
              <a:rPr lang="en-US" smtClean="0"/>
              <a:t>88</a:t>
            </a:fld>
            <a:endParaRPr lang="en-US"/>
          </a:p>
        </p:txBody>
      </p:sp>
    </p:spTree>
    <p:extLst>
      <p:ext uri="{BB962C8B-B14F-4D97-AF65-F5344CB8AC3E}">
        <p14:creationId xmlns:p14="http://schemas.microsoft.com/office/powerpoint/2010/main" val="13500785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GB" dirty="0"/>
              <a:t>Time Limits: More or fewer claims?</a:t>
            </a:r>
          </a:p>
          <a:p>
            <a:pPr lvl="1">
              <a:buFontTx/>
              <a:buChar char="-"/>
            </a:pPr>
            <a:r>
              <a:rPr lang="en-GB" dirty="0"/>
              <a:t>More time to resolve and settle</a:t>
            </a:r>
          </a:p>
          <a:p>
            <a:pPr lvl="1">
              <a:buFontTx/>
              <a:buChar char="-"/>
            </a:pPr>
            <a:r>
              <a:rPr lang="en-GB" dirty="0"/>
              <a:t>Longer deadline allows more claims to be issued in time</a:t>
            </a:r>
          </a:p>
          <a:p>
            <a:pPr lvl="1">
              <a:buFontTx/>
              <a:buChar char="-"/>
            </a:pPr>
            <a:r>
              <a:rPr lang="en-GB" dirty="0"/>
              <a:t>Cap increase makes settlement less likely</a:t>
            </a:r>
          </a:p>
          <a:p>
            <a:pPr lvl="0">
              <a:buFontTx/>
              <a:buChar char="-"/>
            </a:pPr>
            <a:r>
              <a:rPr lang="en-GB" dirty="0"/>
              <a:t>NDAs:</a:t>
            </a:r>
          </a:p>
          <a:p>
            <a:pPr marL="457200" marR="0" lvl="1" indent="0" algn="l" defTabSz="914400" rtl="0" eaLnBrk="1" fontAlgn="auto" latinLnBrk="0" hangingPunct="1">
              <a:lnSpc>
                <a:spcPct val="100000"/>
              </a:lnSpc>
              <a:spcBef>
                <a:spcPts val="0"/>
              </a:spcBef>
              <a:spcAft>
                <a:spcPts val="0"/>
              </a:spcAft>
              <a:buClrTx/>
              <a:buSzTx/>
              <a:buFontTx/>
              <a:buChar char="-"/>
              <a:tabLst/>
              <a:defRPr/>
            </a:pPr>
            <a:r>
              <a:rPr lang="en-US" dirty="0"/>
              <a:t>If prevents making an allegation or disclosure of relevant harassment or discrimination or ERs response to such conduct or allegations disclosure </a:t>
            </a:r>
          </a:p>
          <a:p>
            <a:pPr lvl="1">
              <a:buFontTx/>
              <a:buChar char="-"/>
            </a:pPr>
            <a:r>
              <a:rPr lang="en-GB" dirty="0"/>
              <a:t>Relevant means harassment by a Er or W of employer or of a W of E.	</a:t>
            </a:r>
          </a:p>
          <a:p>
            <a:pPr lvl="1">
              <a:buFontTx/>
              <a:buChar char="-"/>
            </a:pPr>
            <a:r>
              <a:rPr lang="en-GB" dirty="0"/>
              <a:t>Excepted agreements: </a:t>
            </a:r>
          </a:p>
          <a:p>
            <a:pPr lvl="2"/>
            <a:r>
              <a:rPr lang="en-GB" dirty="0"/>
              <a:t>Should apply where requested by a worker</a:t>
            </a:r>
          </a:p>
          <a:p>
            <a:pPr lvl="2"/>
            <a:r>
              <a:rPr lang="en-GB" dirty="0"/>
              <a:t>Not imposed by employer </a:t>
            </a:r>
          </a:p>
          <a:p>
            <a:pPr lvl="2"/>
            <a:r>
              <a:rPr lang="en-GB" dirty="0"/>
              <a:t>But can still allow (regs) the disclosure or allegation to be made to a specified person</a:t>
            </a:r>
          </a:p>
          <a:p>
            <a:pPr lvl="2">
              <a:buFontTx/>
              <a:buChar char="-"/>
            </a:pPr>
            <a:endParaRPr lang="en-GB" dirty="0"/>
          </a:p>
          <a:p>
            <a:pPr lvl="1">
              <a:buFontTx/>
              <a:buChar char="-"/>
            </a:pPr>
            <a:endParaRPr lang="en-GB" dirty="0"/>
          </a:p>
          <a:p>
            <a:pPr lvl="0">
              <a:buFontTx/>
              <a:buChar char="-"/>
            </a:pPr>
            <a:endParaRPr lang="en-GB" dirty="0"/>
          </a:p>
          <a:p>
            <a:pPr lvl="0">
              <a:buFontTx/>
              <a:buChar char="-"/>
            </a:pPr>
            <a:r>
              <a:rPr lang="en-GB" dirty="0"/>
              <a:t>	</a:t>
            </a:r>
          </a:p>
          <a:p>
            <a:pPr lvl="1">
              <a:buFontTx/>
              <a:buChar char="-"/>
            </a:pPr>
            <a:endParaRPr lang="en-GB" dirty="0"/>
          </a:p>
          <a:p>
            <a:endParaRPr lang="en-US" dirty="0"/>
          </a:p>
        </p:txBody>
      </p:sp>
      <p:sp>
        <p:nvSpPr>
          <p:cNvPr id="4" name="Slide Number Placeholder 3"/>
          <p:cNvSpPr>
            <a:spLocks noGrp="1"/>
          </p:cNvSpPr>
          <p:nvPr>
            <p:ph type="sldNum" sz="quarter" idx="5"/>
          </p:nvPr>
        </p:nvSpPr>
        <p:spPr/>
        <p:txBody>
          <a:bodyPr/>
          <a:lstStyle/>
          <a:p>
            <a:fld id="{B271672F-8268-644E-90E0-AFC38BB8F396}" type="slidenum">
              <a:rPr lang="en-US" smtClean="0"/>
              <a:t>90</a:t>
            </a:fld>
            <a:endParaRPr lang="en-US"/>
          </a:p>
        </p:txBody>
      </p:sp>
    </p:spTree>
    <p:extLst>
      <p:ext uri="{BB962C8B-B14F-4D97-AF65-F5344CB8AC3E}">
        <p14:creationId xmlns:p14="http://schemas.microsoft.com/office/powerpoint/2010/main" val="1495506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F388-91A4-55CB-5FD0-EF727DB257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42130-4E4B-D6BB-B145-8CCA724CF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D1DB6-DDF1-7B57-CBD1-71F03C9AC9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42388BB-06C8-8725-DE8B-EB841FDD3338}"/>
              </a:ext>
            </a:extLst>
          </p:cNvPr>
          <p:cNvSpPr>
            <a:spLocks noGrp="1"/>
          </p:cNvSpPr>
          <p:nvPr>
            <p:ph type="sldNum" sz="quarter" idx="5"/>
          </p:nvPr>
        </p:nvSpPr>
        <p:spPr/>
        <p:txBody>
          <a:bodyPr/>
          <a:lstStyle/>
          <a:p>
            <a:fld id="{26CE31C6-C681-3C4A-A99F-B15C67EDA04D}" type="slidenum">
              <a:rPr lang="en-US" smtClean="0"/>
              <a:t>8</a:t>
            </a:fld>
            <a:endParaRPr lang="en-US"/>
          </a:p>
        </p:txBody>
      </p:sp>
    </p:spTree>
    <p:extLst>
      <p:ext uri="{BB962C8B-B14F-4D97-AF65-F5344CB8AC3E}">
        <p14:creationId xmlns:p14="http://schemas.microsoft.com/office/powerpoint/2010/main" val="2226441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76463-DC5F-916B-2045-ABD96C966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25307-1071-14F2-7475-929C102D3F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63FA54-739F-1FAB-4686-C2B768758F5F}"/>
              </a:ext>
            </a:extLst>
          </p:cNvPr>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DDAEA496-EEBA-E30F-3373-AE98DB24C085}"/>
              </a:ext>
            </a:extLst>
          </p:cNvPr>
          <p:cNvSpPr>
            <a:spLocks noGrp="1"/>
          </p:cNvSpPr>
          <p:nvPr>
            <p:ph type="sldNum" sz="quarter" idx="5"/>
          </p:nvPr>
        </p:nvSpPr>
        <p:spPr/>
        <p:txBody>
          <a:bodyPr/>
          <a:lstStyle/>
          <a:p>
            <a:fld id="{26CE31C6-C681-3C4A-A99F-B15C67EDA04D}" type="slidenum">
              <a:rPr lang="en-US" smtClean="0"/>
              <a:t>9</a:t>
            </a:fld>
            <a:endParaRPr lang="en-US"/>
          </a:p>
        </p:txBody>
      </p:sp>
    </p:spTree>
    <p:extLst>
      <p:ext uri="{BB962C8B-B14F-4D97-AF65-F5344CB8AC3E}">
        <p14:creationId xmlns:p14="http://schemas.microsoft.com/office/powerpoint/2010/main" val="2234891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08CC96-5056-9890-9AC3-5F5AB3EB2A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4E1B0-D157-2790-F84C-64C71D642E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534FF-3C43-0E4B-22F6-8C168D639D6F}"/>
              </a:ext>
            </a:extLst>
          </p:cNvPr>
          <p:cNvSpPr>
            <a:spLocks noGrp="1"/>
          </p:cNvSpPr>
          <p:nvPr>
            <p:ph type="body" idx="1"/>
          </p:nvPr>
        </p:nvSpPr>
        <p:spPr/>
        <p:txBody>
          <a:bodyPr/>
          <a:lstStyle/>
          <a:p>
            <a:pPr marL="1331913" lvl="2" indent="-457200" algn="just">
              <a:buFont typeface="Courier New" panose="02070309020205020404" pitchFamily="49" charset="0"/>
              <a:buChar char="o"/>
            </a:pPr>
            <a:endParaRPr lang="en-GB" sz="2150" dirty="0"/>
          </a:p>
          <a:p>
            <a:endParaRPr lang="en-US" dirty="0"/>
          </a:p>
        </p:txBody>
      </p:sp>
      <p:sp>
        <p:nvSpPr>
          <p:cNvPr id="4" name="Slide Number Placeholder 3">
            <a:extLst>
              <a:ext uri="{FF2B5EF4-FFF2-40B4-BE49-F238E27FC236}">
                <a16:creationId xmlns:a16="http://schemas.microsoft.com/office/drawing/2014/main" id="{A9D74ADC-AD7C-E9AC-5EC6-9B4E8F611834}"/>
              </a:ext>
            </a:extLst>
          </p:cNvPr>
          <p:cNvSpPr>
            <a:spLocks noGrp="1"/>
          </p:cNvSpPr>
          <p:nvPr>
            <p:ph type="sldNum" sz="quarter" idx="5"/>
          </p:nvPr>
        </p:nvSpPr>
        <p:spPr/>
        <p:txBody>
          <a:bodyPr/>
          <a:lstStyle/>
          <a:p>
            <a:fld id="{26CE31C6-C681-3C4A-A99F-B15C67EDA04D}" type="slidenum">
              <a:rPr lang="en-US" smtClean="0"/>
              <a:t>10</a:t>
            </a:fld>
            <a:endParaRPr lang="en-US"/>
          </a:p>
        </p:txBody>
      </p:sp>
    </p:spTree>
    <p:extLst>
      <p:ext uri="{BB962C8B-B14F-4D97-AF65-F5344CB8AC3E}">
        <p14:creationId xmlns:p14="http://schemas.microsoft.com/office/powerpoint/2010/main" val="576538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21187-0C89-89C5-6DA7-45B014367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51C24C-4D0F-0868-F101-337ECDDF95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E31E2F-4ECA-6FD3-E60B-963CD6AD2236}"/>
              </a:ext>
            </a:extLst>
          </p:cNvPr>
          <p:cNvSpPr>
            <a:spLocks noGrp="1"/>
          </p:cNvSpPr>
          <p:nvPr>
            <p:ph type="body" idx="1"/>
          </p:nvPr>
        </p:nvSpPr>
        <p:spPr/>
        <p:txBody>
          <a:bodyPr/>
          <a:lstStyle/>
          <a:p>
            <a:pPr marL="457200" indent="-457200" algn="jus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28C95AAB-57C4-2350-F1E4-915888FAC514}"/>
              </a:ext>
            </a:extLst>
          </p:cNvPr>
          <p:cNvSpPr>
            <a:spLocks noGrp="1"/>
          </p:cNvSpPr>
          <p:nvPr>
            <p:ph type="sldNum" sz="quarter" idx="5"/>
          </p:nvPr>
        </p:nvSpPr>
        <p:spPr/>
        <p:txBody>
          <a:bodyPr/>
          <a:lstStyle/>
          <a:p>
            <a:fld id="{26CE31C6-C681-3C4A-A99F-B15C67EDA04D}" type="slidenum">
              <a:rPr lang="en-US" smtClean="0"/>
              <a:t>11</a:t>
            </a:fld>
            <a:endParaRPr lang="en-US"/>
          </a:p>
        </p:txBody>
      </p:sp>
    </p:spTree>
    <p:extLst>
      <p:ext uri="{BB962C8B-B14F-4D97-AF65-F5344CB8AC3E}">
        <p14:creationId xmlns:p14="http://schemas.microsoft.com/office/powerpoint/2010/main" val="131120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EE1720-2663-104A-B314-19A7BB9F17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08FCF-FE09-DC6E-8B21-D6C143E7C5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D0526-3987-B1DC-FB8D-1D3809D481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804FBC-FECC-0E87-4FB2-D90376CE1272}"/>
              </a:ext>
            </a:extLst>
          </p:cNvPr>
          <p:cNvSpPr>
            <a:spLocks noGrp="1"/>
          </p:cNvSpPr>
          <p:nvPr>
            <p:ph type="sldNum" sz="quarter" idx="5"/>
          </p:nvPr>
        </p:nvSpPr>
        <p:spPr/>
        <p:txBody>
          <a:bodyPr/>
          <a:lstStyle/>
          <a:p>
            <a:fld id="{26CE31C6-C681-3C4A-A99F-B15C67EDA04D}" type="slidenum">
              <a:rPr lang="en-US" smtClean="0"/>
              <a:t>13</a:t>
            </a:fld>
            <a:endParaRPr lang="en-US"/>
          </a:p>
        </p:txBody>
      </p:sp>
    </p:spTree>
    <p:extLst>
      <p:ext uri="{BB962C8B-B14F-4D97-AF65-F5344CB8AC3E}">
        <p14:creationId xmlns:p14="http://schemas.microsoft.com/office/powerpoint/2010/main" val="2672412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27F23128-3DE4-DE72-BE0F-12A015D5203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40874" y="1767686"/>
            <a:ext cx="6482763" cy="2387600"/>
          </a:xfrm>
        </p:spPr>
        <p:txBody>
          <a:bodyPr anchor="ctr"/>
          <a:lstStyle>
            <a:lvl1pPr algn="ctr">
              <a:defRPr sz="6000">
                <a:latin typeface="Calibri" panose="020F0502020204030204" pitchFamily="34" charset="0"/>
                <a:ea typeface="Calibri" panose="020F0502020204030204" pitchFamily="34" charset="0"/>
                <a:cs typeface="Calibri" panose="020F0502020204030204" pitchFamily="34" charset="0"/>
              </a:defRPr>
            </a:lvl1pPr>
          </a:lstStyle>
          <a:p>
            <a:r>
              <a:rPr lang="en-GB" dirty="0"/>
              <a:t>Click to edit Master title style</a:t>
            </a:r>
            <a:endParaRPr lang="en-US" dirty="0"/>
          </a:p>
        </p:txBody>
      </p:sp>
      <p:sp>
        <p:nvSpPr>
          <p:cNvPr id="3" name="Subtitle 2"/>
          <p:cNvSpPr>
            <a:spLocks noGrp="1"/>
          </p:cNvSpPr>
          <p:nvPr>
            <p:ph type="subTitle" idx="1"/>
          </p:nvPr>
        </p:nvSpPr>
        <p:spPr>
          <a:xfrm>
            <a:off x="140874" y="4155287"/>
            <a:ext cx="6482763" cy="485868"/>
          </a:xfrm>
        </p:spPr>
        <p:txBody>
          <a:bodyPr/>
          <a:lstStyle>
            <a:lvl1pPr marL="0" indent="0" algn="ctr">
              <a:buNone/>
              <a:defRPr sz="240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p:cNvSpPr>
            <a:spLocks noGrp="1"/>
          </p:cNvSpPr>
          <p:nvPr>
            <p:ph type="dt" sz="half" idx="10"/>
          </p:nvPr>
        </p:nvSpPr>
        <p:spPr>
          <a:xfrm>
            <a:off x="2010655" y="4652418"/>
            <a:ext cx="2743200" cy="365125"/>
          </a:xfrm>
          <a:prstGeom prst="rect">
            <a:avLst/>
          </a:prstGeom>
        </p:spPr>
        <p:txBody>
          <a:bodyPr/>
          <a:lstStyle>
            <a:lvl1pPr algn="ctr">
              <a:defRPr>
                <a:latin typeface="Open Sans" panose="020B0606030504020204" pitchFamily="34" charset="0"/>
                <a:ea typeface="Open Sans" panose="020B0606030504020204" pitchFamily="34" charset="0"/>
                <a:cs typeface="Open Sans" panose="020B0606030504020204" pitchFamily="34" charset="0"/>
              </a:defRPr>
            </a:lvl1pPr>
          </a:lstStyle>
          <a:p>
            <a:fld id="{A7ED5054-075D-48AB-B353-D061F60C3E42}" type="datetimeFigureOut">
              <a:rPr lang="en-GB" smtClean="0"/>
              <a:pPr/>
              <a:t>04/03/2026</a:t>
            </a:fld>
            <a:endParaRPr lang="en-GB" dirty="0"/>
          </a:p>
        </p:txBody>
      </p:sp>
    </p:spTree>
    <p:extLst>
      <p:ext uri="{BB962C8B-B14F-4D97-AF65-F5344CB8AC3E}">
        <p14:creationId xmlns:p14="http://schemas.microsoft.com/office/powerpoint/2010/main" val="988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73BFB3D1-B0D6-38CA-D43D-BA356D5178C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175675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D903944D-4E87-D6C7-8EA3-51189A6B37C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89354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descr="A screen shot of a computer&#10;&#10;Description automatically generated">
            <a:extLst>
              <a:ext uri="{FF2B5EF4-FFF2-40B4-BE49-F238E27FC236}">
                <a16:creationId xmlns:a16="http://schemas.microsoft.com/office/drawing/2014/main" id="{8E5FED35-FACF-F661-2BD1-9216D2D2CA8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dirty="0"/>
              <a:t>Click to edit Master title style</a:t>
            </a:r>
            <a:endParaRPr lang="en-US" dirty="0"/>
          </a:p>
        </p:txBody>
      </p:sp>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46766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A screen shot of a computer&#10;&#10;Description automatically generated">
            <a:extLst>
              <a:ext uri="{FF2B5EF4-FFF2-40B4-BE49-F238E27FC236}">
                <a16:creationId xmlns:a16="http://schemas.microsoft.com/office/drawing/2014/main" id="{EB5B6CC2-9F9C-6DBC-5EF7-FA1A2D1A1CDE}"/>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493753" y="1540690"/>
            <a:ext cx="5031068" cy="2852737"/>
          </a:xfrm>
        </p:spPr>
        <p:txBody>
          <a:bodyPr anchor="ctr"/>
          <a:lstStyle>
            <a:lvl1pPr algn="ctr">
              <a:defRPr sz="6000"/>
            </a:lvl1pPr>
          </a:lstStyle>
          <a:p>
            <a:r>
              <a:rPr lang="en-GB" dirty="0"/>
              <a:t>Click to edit Master title style</a:t>
            </a:r>
            <a:endParaRPr lang="en-US" dirty="0"/>
          </a:p>
        </p:txBody>
      </p:sp>
      <p:sp>
        <p:nvSpPr>
          <p:cNvPr id="3" name="Text Placeholder 2"/>
          <p:cNvSpPr>
            <a:spLocks noGrp="1"/>
          </p:cNvSpPr>
          <p:nvPr>
            <p:ph type="body" idx="1"/>
          </p:nvPr>
        </p:nvSpPr>
        <p:spPr>
          <a:xfrm>
            <a:off x="493753" y="4393428"/>
            <a:ext cx="5031068" cy="793296"/>
          </a:xfrm>
        </p:spPr>
        <p:txBody>
          <a:bodyPr/>
          <a:lstStyle>
            <a:lvl1pPr marL="0" indent="0" algn="ctr">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Click to edit Master text styles</a:t>
            </a:r>
          </a:p>
        </p:txBody>
      </p:sp>
      <p:sp>
        <p:nvSpPr>
          <p:cNvPr id="4" name="Date Placeholder 3"/>
          <p:cNvSpPr>
            <a:spLocks noGrp="1"/>
          </p:cNvSpPr>
          <p:nvPr>
            <p:ph type="dt" sz="half" idx="10"/>
          </p:nvPr>
        </p:nvSpPr>
        <p:spPr>
          <a:xfrm>
            <a:off x="1637687" y="5186724"/>
            <a:ext cx="2743200" cy="365125"/>
          </a:xfrm>
          <a:prstGeom prst="rect">
            <a:avLst/>
          </a:prstGeom>
        </p:spPr>
        <p:txBody>
          <a:bodyPr/>
          <a:lstStyle>
            <a:lvl1pPr algn="ctr">
              <a:defRPr/>
            </a:lvl1pPr>
          </a:lstStyle>
          <a:p>
            <a:fld id="{A7ED5054-075D-48AB-B353-D061F60C3E42}" type="datetimeFigureOut">
              <a:rPr lang="en-GB" smtClean="0"/>
              <a:pPr/>
              <a:t>04/03/2026</a:t>
            </a:fld>
            <a:endParaRPr lang="en-GB" dirty="0"/>
          </a:p>
        </p:txBody>
      </p:sp>
    </p:spTree>
    <p:extLst>
      <p:ext uri="{BB962C8B-B14F-4D97-AF65-F5344CB8AC3E}">
        <p14:creationId xmlns:p14="http://schemas.microsoft.com/office/powerpoint/2010/main" val="8174566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5FA62C25-2418-83BA-BC05-0CD23C07BCC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55134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A screen shot of a computer&#10;&#10;Description automatically generated">
            <a:extLst>
              <a:ext uri="{FF2B5EF4-FFF2-40B4-BE49-F238E27FC236}">
                <a16:creationId xmlns:a16="http://schemas.microsoft.com/office/drawing/2014/main" id="{D86CE7B9-F5BA-9DA7-C80D-E32B2DEE665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98092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581BB5B7-0015-5811-A64A-27F499B1A36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987627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screen shot of a computer&#10;&#10;Description automatically generated">
            <a:extLst>
              <a:ext uri="{FF2B5EF4-FFF2-40B4-BE49-F238E27FC236}">
                <a16:creationId xmlns:a16="http://schemas.microsoft.com/office/drawing/2014/main" id="{AC6FCE69-42FE-A582-BF2D-9D983CE3A20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descr="Qr code with text on it&#10;&#10;AI-generated content may be incorrect.">
            <a:extLst>
              <a:ext uri="{FF2B5EF4-FFF2-40B4-BE49-F238E27FC236}">
                <a16:creationId xmlns:a16="http://schemas.microsoft.com/office/drawing/2014/main" id="{5F797405-E604-2729-6DC8-B276378FE4F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5310" y="4651304"/>
            <a:ext cx="3373514" cy="2073974"/>
          </a:xfrm>
          <a:prstGeom prst="rect">
            <a:avLst/>
          </a:prstGeom>
        </p:spPr>
      </p:pic>
    </p:spTree>
    <p:extLst>
      <p:ext uri="{BB962C8B-B14F-4D97-AF65-F5344CB8AC3E}">
        <p14:creationId xmlns:p14="http://schemas.microsoft.com/office/powerpoint/2010/main" val="279277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622DECEC-9D77-5622-57CF-2D5525F884B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6742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A screen shot of a computer&#10;&#10;Description automatically generated">
            <a:extLst>
              <a:ext uri="{FF2B5EF4-FFF2-40B4-BE49-F238E27FC236}">
                <a16:creationId xmlns:a16="http://schemas.microsoft.com/office/drawing/2014/main" id="{40DA38C1-1002-A3EA-D9F9-218763F8B93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2179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screen shot of a computer&#10;&#10;Description automatically generated">
            <a:extLst>
              <a:ext uri="{FF2B5EF4-FFF2-40B4-BE49-F238E27FC236}">
                <a16:creationId xmlns:a16="http://schemas.microsoft.com/office/drawing/2014/main" id="{7BD5D694-DDFE-BFB6-79F8-0F4FA724CAF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0767463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Calibri" panose="020F0502020204030204" pitchFamily="34" charset="0"/>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gif"/><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mailto:Julian.Allsop@guildhallchambers.co.uk" TargetMode="External"/><Relationship Id="rId2" Type="http://schemas.openxmlformats.org/officeDocument/2006/relationships/image" Target="../media/image22.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81.xml.rels><?xml version="1.0" encoding="UTF-8" standalone="yes"?>
<Relationships xmlns="http://schemas.openxmlformats.org/package/2006/relationships"><Relationship Id="rId3" Type="http://schemas.openxmlformats.org/officeDocument/2006/relationships/hyperlink" Target="https://www.acas.org.uk/acas-code-of-practice-on-flexible-working-requests"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CE71-6800-2DE8-1F72-E2F6D253FF1F}"/>
              </a:ext>
            </a:extLst>
          </p:cNvPr>
          <p:cNvSpPr>
            <a:spLocks noGrp="1"/>
          </p:cNvSpPr>
          <p:nvPr>
            <p:ph type="ctrTitle"/>
          </p:nvPr>
        </p:nvSpPr>
        <p:spPr>
          <a:xfrm>
            <a:off x="242473" y="2235200"/>
            <a:ext cx="6482763" cy="2387600"/>
          </a:xfrm>
        </p:spPr>
        <p:txBody>
          <a:bodyPr>
            <a:normAutofit fontScale="90000"/>
          </a:bodyPr>
          <a:lstStyle/>
          <a:p>
            <a:r>
              <a:rPr lang="en-GB" b="1" dirty="0"/>
              <a:t>Guildhall Chambers Annual Employment Seminar 2026</a:t>
            </a:r>
          </a:p>
        </p:txBody>
      </p:sp>
      <p:sp>
        <p:nvSpPr>
          <p:cNvPr id="3" name="Subtitle 2">
            <a:extLst>
              <a:ext uri="{FF2B5EF4-FFF2-40B4-BE49-F238E27FC236}">
                <a16:creationId xmlns:a16="http://schemas.microsoft.com/office/drawing/2014/main" id="{ACD94A62-A5C7-C88E-1186-9EAB905A3AD3}"/>
              </a:ext>
            </a:extLst>
          </p:cNvPr>
          <p:cNvSpPr>
            <a:spLocks noGrp="1"/>
          </p:cNvSpPr>
          <p:nvPr>
            <p:ph type="subTitle" idx="1"/>
          </p:nvPr>
        </p:nvSpPr>
        <p:spPr>
          <a:xfrm>
            <a:off x="1176082" y="4622800"/>
            <a:ext cx="4615543" cy="1462314"/>
          </a:xfrm>
        </p:spPr>
        <p:txBody>
          <a:bodyPr>
            <a:normAutofit/>
          </a:bodyPr>
          <a:lstStyle/>
          <a:p>
            <a:r>
              <a:rPr lang="en-GB" sz="2000" dirty="0"/>
              <a:t>4</a:t>
            </a:r>
            <a:r>
              <a:rPr lang="en-GB" sz="2000" baseline="30000" dirty="0"/>
              <a:t>th</a:t>
            </a:r>
            <a:r>
              <a:rPr lang="en-GB" sz="2000" dirty="0"/>
              <a:t> March </a:t>
            </a:r>
          </a:p>
          <a:p>
            <a:r>
              <a:rPr lang="en-GB" sz="2000" dirty="0"/>
              <a:t>We the Curious</a:t>
            </a:r>
          </a:p>
        </p:txBody>
      </p:sp>
    </p:spTree>
    <p:extLst>
      <p:ext uri="{BB962C8B-B14F-4D97-AF65-F5344CB8AC3E}">
        <p14:creationId xmlns:p14="http://schemas.microsoft.com/office/powerpoint/2010/main" val="163302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00B22-10BC-5F6B-CEEA-82240779F2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E99930-0D9A-CCEB-7548-B4CE10274411}"/>
              </a:ext>
            </a:extLst>
          </p:cNvPr>
          <p:cNvSpPr>
            <a:spLocks noGrp="1"/>
          </p:cNvSpPr>
          <p:nvPr>
            <p:ph type="title"/>
          </p:nvPr>
        </p:nvSpPr>
        <p:spPr>
          <a:xfrm>
            <a:off x="7638635" y="1828800"/>
            <a:ext cx="3932237" cy="1600200"/>
          </a:xfrm>
        </p:spPr>
        <p:txBody>
          <a:bodyPr anchor="b">
            <a:normAutofit fontScale="90000"/>
          </a:bodyPr>
          <a:lstStyle/>
          <a:p>
            <a:r>
              <a:rPr lang="en-US" sz="3100" b="1" dirty="0"/>
              <a:t>LBP Regulations / The Investigatory Powers (Interception by Businesses </a:t>
            </a:r>
            <a:r>
              <a:rPr lang="en-US" sz="3100" b="1" dirty="0" err="1"/>
              <a:t>etc</a:t>
            </a:r>
            <a:r>
              <a:rPr lang="en-US" sz="3100" b="1" dirty="0"/>
              <a:t>)  Regs 2018</a:t>
            </a:r>
            <a:br>
              <a:rPr lang="en-US" sz="3100" b="1" dirty="0"/>
            </a:br>
            <a:br>
              <a:rPr lang="en-US" sz="2000" b="1" dirty="0"/>
            </a:br>
            <a:endParaRPr lang="en-US" sz="2000" b="1" dirty="0"/>
          </a:p>
        </p:txBody>
      </p:sp>
      <p:sp>
        <p:nvSpPr>
          <p:cNvPr id="18" name="Text Placeholder 3">
            <a:extLst>
              <a:ext uri="{FF2B5EF4-FFF2-40B4-BE49-F238E27FC236}">
                <a16:creationId xmlns:a16="http://schemas.microsoft.com/office/drawing/2014/main" id="{3AB5E646-3612-E35D-2826-F3CCDF552EA8}"/>
              </a:ext>
            </a:extLst>
          </p:cNvPr>
          <p:cNvSpPr>
            <a:spLocks noGrp="1"/>
          </p:cNvSpPr>
          <p:nvPr>
            <p:ph type="body" sz="half" idx="2"/>
          </p:nvPr>
        </p:nvSpPr>
        <p:spPr>
          <a:xfrm>
            <a:off x="839788" y="2057400"/>
            <a:ext cx="3932237" cy="3811588"/>
          </a:xfrm>
        </p:spPr>
        <p:txBody>
          <a:bodyPr/>
          <a:lstStyle/>
          <a:p>
            <a:endParaRPr lang="en-US"/>
          </a:p>
        </p:txBody>
      </p:sp>
      <p:graphicFrame>
        <p:nvGraphicFramePr>
          <p:cNvPr id="14" name="Content Placeholder 2">
            <a:extLst>
              <a:ext uri="{FF2B5EF4-FFF2-40B4-BE49-F238E27FC236}">
                <a16:creationId xmlns:a16="http://schemas.microsoft.com/office/drawing/2014/main" id="{A4EC6C4D-5D06-2D13-D9D4-CBBD887DA7FA}"/>
              </a:ext>
            </a:extLst>
          </p:cNvPr>
          <p:cNvGraphicFramePr>
            <a:graphicFrameLocks noGrp="1"/>
          </p:cNvGraphicFramePr>
          <p:nvPr>
            <p:ph idx="1"/>
            <p:extLst>
              <p:ext uri="{D42A27DB-BD31-4B8C-83A1-F6EECF244321}">
                <p14:modId xmlns:p14="http://schemas.microsoft.com/office/powerpoint/2010/main" val="2630099467"/>
              </p:ext>
            </p:extLst>
          </p:nvPr>
        </p:nvGraphicFramePr>
        <p:xfrm>
          <a:off x="-1073428" y="380999"/>
          <a:ext cx="9194171" cy="6379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5337253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D5771-725D-7FE4-F802-CAB29CE449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A7404AF-98D9-F192-DB64-D44602A71AEB}"/>
              </a:ext>
            </a:extLst>
          </p:cNvPr>
          <p:cNvSpPr>
            <a:spLocks noGrp="1"/>
          </p:cNvSpPr>
          <p:nvPr>
            <p:ph type="title"/>
          </p:nvPr>
        </p:nvSpPr>
        <p:spPr>
          <a:xfrm>
            <a:off x="838200" y="365125"/>
            <a:ext cx="10515600" cy="1325563"/>
          </a:xfrm>
        </p:spPr>
        <p:txBody>
          <a:bodyPr anchor="ctr">
            <a:normAutofit/>
          </a:bodyPr>
          <a:lstStyle/>
          <a:p>
            <a:r>
              <a:rPr lang="en-US" b="1" dirty="0"/>
              <a:t>Article 8 ECHR</a:t>
            </a:r>
          </a:p>
        </p:txBody>
      </p:sp>
      <p:graphicFrame>
        <p:nvGraphicFramePr>
          <p:cNvPr id="7" name="Content Placeholder 4">
            <a:extLst>
              <a:ext uri="{FF2B5EF4-FFF2-40B4-BE49-F238E27FC236}">
                <a16:creationId xmlns:a16="http://schemas.microsoft.com/office/drawing/2014/main" id="{1DCD7BB4-5408-ED95-A247-8F21ED89EC51}"/>
              </a:ext>
            </a:extLst>
          </p:cNvPr>
          <p:cNvGraphicFramePr>
            <a:graphicFrameLocks noGrp="1"/>
          </p:cNvGraphicFramePr>
          <p:nvPr>
            <p:ph idx="1"/>
            <p:extLst>
              <p:ext uri="{D42A27DB-BD31-4B8C-83A1-F6EECF244321}">
                <p14:modId xmlns:p14="http://schemas.microsoft.com/office/powerpoint/2010/main" val="2462406003"/>
              </p:ext>
            </p:extLst>
          </p:nvPr>
        </p:nvGraphicFramePr>
        <p:xfrm>
          <a:off x="527955" y="1095673"/>
          <a:ext cx="10597243" cy="4910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3460053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3E2B9-9F31-8F14-1612-1201131B98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26461D-60FF-CC39-B528-B9DF1CC6851A}"/>
              </a:ext>
            </a:extLst>
          </p:cNvPr>
          <p:cNvSpPr>
            <a:spLocks noGrp="1"/>
          </p:cNvSpPr>
          <p:nvPr>
            <p:ph type="title"/>
          </p:nvPr>
        </p:nvSpPr>
        <p:spPr/>
        <p:txBody>
          <a:bodyPr/>
          <a:lstStyle/>
          <a:p>
            <a:r>
              <a:rPr lang="en-US" b="1" dirty="0"/>
              <a:t>Employer Surveillance</a:t>
            </a:r>
          </a:p>
        </p:txBody>
      </p:sp>
      <p:sp>
        <p:nvSpPr>
          <p:cNvPr id="3" name="Text Placeholder 2">
            <a:extLst>
              <a:ext uri="{FF2B5EF4-FFF2-40B4-BE49-F238E27FC236}">
                <a16:creationId xmlns:a16="http://schemas.microsoft.com/office/drawing/2014/main" id="{F63F2B08-9DCC-0BE3-D251-42DED9713F7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0909135"/>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8D485-A7A6-D66D-2E55-C643BF88969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9D0CCF9-F728-F1CB-9DD7-6D9A550FFB21}"/>
              </a:ext>
            </a:extLst>
          </p:cNvPr>
          <p:cNvSpPr>
            <a:spLocks noGrp="1"/>
          </p:cNvSpPr>
          <p:nvPr>
            <p:ph type="title"/>
          </p:nvPr>
        </p:nvSpPr>
        <p:spPr>
          <a:xfrm>
            <a:off x="795131" y="365125"/>
            <a:ext cx="10558670" cy="827571"/>
          </a:xfrm>
        </p:spPr>
        <p:txBody>
          <a:bodyPr/>
          <a:lstStyle/>
          <a:p>
            <a:r>
              <a:rPr lang="en-US" dirty="0"/>
              <a:t>Data Protection Impact Assessment (Art 35)</a:t>
            </a:r>
          </a:p>
        </p:txBody>
      </p:sp>
      <p:sp>
        <p:nvSpPr>
          <p:cNvPr id="2" name="Content Placeholder 1">
            <a:extLst>
              <a:ext uri="{FF2B5EF4-FFF2-40B4-BE49-F238E27FC236}">
                <a16:creationId xmlns:a16="http://schemas.microsoft.com/office/drawing/2014/main" id="{BAEF1AA4-6C38-9C5E-D5D8-0680F5E1BD47}"/>
              </a:ext>
            </a:extLst>
          </p:cNvPr>
          <p:cNvSpPr>
            <a:spLocks noGrp="1"/>
          </p:cNvSpPr>
          <p:nvPr>
            <p:ph idx="1"/>
          </p:nvPr>
        </p:nvSpPr>
        <p:spPr>
          <a:xfrm>
            <a:off x="639418" y="1467816"/>
            <a:ext cx="10515600" cy="4351338"/>
          </a:xfrm>
        </p:spPr>
        <p:txBody>
          <a:bodyPr>
            <a:normAutofit fontScale="92500"/>
          </a:bodyPr>
          <a:lstStyle/>
          <a:p>
            <a:pPr marL="0" indent="0" algn="just">
              <a:lnSpc>
                <a:spcPct val="150000"/>
              </a:lnSpc>
              <a:buNone/>
            </a:pPr>
            <a:r>
              <a:rPr lang="en-GB" i="1" dirty="0"/>
              <a:t>“Where a type of processing in particular using new technologies, and taking into account the nature, scope, context and purposes of the processing, </a:t>
            </a:r>
            <a:r>
              <a:rPr lang="en-GB" i="1">
                <a:solidFill>
                  <a:srgbClr val="FF0000"/>
                </a:solidFill>
                <a:highlight>
                  <a:srgbClr val="FFFF00"/>
                </a:highlight>
              </a:rPr>
              <a:t>is likely to result in a high risk </a:t>
            </a:r>
            <a:r>
              <a:rPr lang="en-GB" i="1" dirty="0">
                <a:solidFill>
                  <a:srgbClr val="FF0000"/>
                </a:solidFill>
              </a:rPr>
              <a:t>to the rights and freedoms of natural persons</a:t>
            </a:r>
            <a:r>
              <a:rPr lang="en-GB" i="1" dirty="0"/>
              <a:t>, the controller </a:t>
            </a:r>
            <a:r>
              <a:rPr lang="en-GB" i="1" dirty="0">
                <a:solidFill>
                  <a:srgbClr val="FF0000"/>
                </a:solidFill>
              </a:rPr>
              <a:t>shall</a:t>
            </a:r>
            <a:r>
              <a:rPr lang="en-GB" i="1" dirty="0"/>
              <a:t>, prior to the processing, carry out an assessment of the impact </a:t>
            </a:r>
            <a:r>
              <a:rPr lang="en-GB" i="1" dirty="0">
                <a:solidFill>
                  <a:srgbClr val="FF0000"/>
                </a:solidFill>
              </a:rPr>
              <a:t>of the envisaged processing operations on the protection of personal data</a:t>
            </a:r>
            <a:r>
              <a:rPr lang="en-GB" i="1" dirty="0"/>
              <a:t>. A single assessment may address a set of similar processing operations that present similar high risks.”</a:t>
            </a:r>
            <a:endParaRPr lang="en-US" i="1" dirty="0"/>
          </a:p>
        </p:txBody>
      </p:sp>
    </p:spTree>
    <p:extLst>
      <p:ext uri="{BB962C8B-B14F-4D97-AF65-F5344CB8AC3E}">
        <p14:creationId xmlns:p14="http://schemas.microsoft.com/office/powerpoint/2010/main" val="1889793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E1EAA-8DC4-4741-4AB2-F574091E432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D492520-1D1C-3B57-31D3-B36F827F072A}"/>
              </a:ext>
            </a:extLst>
          </p:cNvPr>
          <p:cNvSpPr>
            <a:spLocks noGrp="1"/>
          </p:cNvSpPr>
          <p:nvPr>
            <p:ph type="title"/>
          </p:nvPr>
        </p:nvSpPr>
        <p:spPr>
          <a:xfrm>
            <a:off x="838200" y="365125"/>
            <a:ext cx="10515600" cy="1325563"/>
          </a:xfrm>
        </p:spPr>
        <p:txBody>
          <a:bodyPr anchor="ctr">
            <a:normAutofit/>
          </a:bodyPr>
          <a:lstStyle/>
          <a:p>
            <a:r>
              <a:rPr lang="en-US" dirty="0"/>
              <a:t>DPIA triggers</a:t>
            </a:r>
          </a:p>
        </p:txBody>
      </p:sp>
      <p:graphicFrame>
        <p:nvGraphicFramePr>
          <p:cNvPr id="17" name="Content Placeholder 1">
            <a:extLst>
              <a:ext uri="{FF2B5EF4-FFF2-40B4-BE49-F238E27FC236}">
                <a16:creationId xmlns:a16="http://schemas.microsoft.com/office/drawing/2014/main" id="{4CCC399D-CEE8-E886-B70F-68A7A21056B8}"/>
              </a:ext>
            </a:extLst>
          </p:cNvPr>
          <p:cNvGraphicFramePr>
            <a:graphicFrameLocks noGrp="1"/>
          </p:cNvGraphicFramePr>
          <p:nvPr>
            <p:ph idx="1"/>
            <p:extLst>
              <p:ext uri="{D42A27DB-BD31-4B8C-83A1-F6EECF244321}">
                <p14:modId xmlns:p14="http://schemas.microsoft.com/office/powerpoint/2010/main" val="1574608081"/>
              </p:ext>
            </p:extLst>
          </p:nvPr>
        </p:nvGraphicFramePr>
        <p:xfrm>
          <a:off x="457200" y="1391478"/>
          <a:ext cx="10341429" cy="4785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6661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B60A4EE-DA41-0DB4-1977-A030350E4DC9}"/>
              </a:ext>
            </a:extLst>
          </p:cNvPr>
          <p:cNvSpPr>
            <a:spLocks noGrp="1"/>
          </p:cNvSpPr>
          <p:nvPr>
            <p:ph type="title"/>
          </p:nvPr>
        </p:nvSpPr>
        <p:spPr>
          <a:xfrm>
            <a:off x="795131" y="365125"/>
            <a:ext cx="10558670" cy="827571"/>
          </a:xfrm>
        </p:spPr>
        <p:txBody>
          <a:bodyPr/>
          <a:lstStyle/>
          <a:p>
            <a:r>
              <a:rPr lang="en-US" dirty="0"/>
              <a:t>CCTV and Video</a:t>
            </a:r>
          </a:p>
        </p:txBody>
      </p:sp>
      <p:pic>
        <p:nvPicPr>
          <p:cNvPr id="5122" name="Picture 2" descr="Security Office · Severance Wiki">
            <a:extLst>
              <a:ext uri="{FF2B5EF4-FFF2-40B4-BE49-F238E27FC236}">
                <a16:creationId xmlns:a16="http://schemas.microsoft.com/office/drawing/2014/main" id="{C449560B-C578-9A39-18E6-027E21D957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499" y="1431235"/>
            <a:ext cx="12245499" cy="5426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8655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32267-6AD4-7E0A-5210-BF378017B9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B30E42-CABB-C446-7F2B-00899B31AFA5}"/>
              </a:ext>
            </a:extLst>
          </p:cNvPr>
          <p:cNvSpPr>
            <a:spLocks noGrp="1"/>
          </p:cNvSpPr>
          <p:nvPr>
            <p:ph type="title"/>
          </p:nvPr>
        </p:nvSpPr>
        <p:spPr>
          <a:xfrm>
            <a:off x="838200" y="365125"/>
            <a:ext cx="10515600" cy="1325563"/>
          </a:xfrm>
        </p:spPr>
        <p:txBody>
          <a:bodyPr anchor="ctr">
            <a:normAutofit/>
          </a:bodyPr>
          <a:lstStyle/>
          <a:p>
            <a:r>
              <a:rPr lang="en-US" dirty="0"/>
              <a:t> CCTV and Video (</a:t>
            </a:r>
            <a:r>
              <a:rPr lang="en-US" b="1" dirty="0"/>
              <a:t>overt</a:t>
            </a:r>
            <a:r>
              <a:rPr lang="en-US" dirty="0"/>
              <a:t>, ‘in’ the workplace)</a:t>
            </a:r>
          </a:p>
        </p:txBody>
      </p:sp>
      <p:graphicFrame>
        <p:nvGraphicFramePr>
          <p:cNvPr id="6" name="Content Placeholder 1">
            <a:extLst>
              <a:ext uri="{FF2B5EF4-FFF2-40B4-BE49-F238E27FC236}">
                <a16:creationId xmlns:a16="http://schemas.microsoft.com/office/drawing/2014/main" id="{C658020B-6895-E716-6626-8FCA93130C4B}"/>
              </a:ext>
            </a:extLst>
          </p:cNvPr>
          <p:cNvGraphicFramePr>
            <a:graphicFrameLocks noGrp="1"/>
          </p:cNvGraphicFramePr>
          <p:nvPr>
            <p:ph idx="1"/>
            <p:extLst>
              <p:ext uri="{D42A27DB-BD31-4B8C-83A1-F6EECF244321}">
                <p14:modId xmlns:p14="http://schemas.microsoft.com/office/powerpoint/2010/main" val="3269067624"/>
              </p:ext>
            </p:extLst>
          </p:nvPr>
        </p:nvGraphicFramePr>
        <p:xfrm>
          <a:off x="278295" y="1292087"/>
          <a:ext cx="10629191" cy="4845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3798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1F38BB-4366-85CE-335C-026157C10A1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B12E32C-1877-4EF8-574C-FDE48F6A7650}"/>
              </a:ext>
            </a:extLst>
          </p:cNvPr>
          <p:cNvSpPr>
            <a:spLocks noGrp="1"/>
          </p:cNvSpPr>
          <p:nvPr>
            <p:ph type="title"/>
          </p:nvPr>
        </p:nvSpPr>
        <p:spPr>
          <a:xfrm>
            <a:off x="795131" y="365125"/>
            <a:ext cx="10558670" cy="827571"/>
          </a:xfrm>
        </p:spPr>
        <p:txBody>
          <a:bodyPr/>
          <a:lstStyle/>
          <a:p>
            <a:r>
              <a:rPr lang="en-US" b="1" dirty="0"/>
              <a:t>Covert</a:t>
            </a:r>
            <a:r>
              <a:rPr lang="en-US" dirty="0"/>
              <a:t> CCTV and Video</a:t>
            </a:r>
          </a:p>
        </p:txBody>
      </p:sp>
      <p:sp>
        <p:nvSpPr>
          <p:cNvPr id="2" name="Content Placeholder 1">
            <a:extLst>
              <a:ext uri="{FF2B5EF4-FFF2-40B4-BE49-F238E27FC236}">
                <a16:creationId xmlns:a16="http://schemas.microsoft.com/office/drawing/2014/main" id="{8210DF76-377F-7354-95AC-DAD4266E8A03}"/>
              </a:ext>
            </a:extLst>
          </p:cNvPr>
          <p:cNvSpPr>
            <a:spLocks noGrp="1"/>
          </p:cNvSpPr>
          <p:nvPr>
            <p:ph idx="1"/>
          </p:nvPr>
        </p:nvSpPr>
        <p:spPr>
          <a:xfrm>
            <a:off x="298174" y="1192696"/>
            <a:ext cx="6023112" cy="4984267"/>
          </a:xfrm>
        </p:spPr>
        <p:txBody>
          <a:bodyPr>
            <a:normAutofit fontScale="92500" lnSpcReduction="10000"/>
          </a:bodyPr>
          <a:lstStyle/>
          <a:p>
            <a:r>
              <a:rPr lang="en-US" sz="2400" dirty="0"/>
              <a:t>Exceptional</a:t>
            </a:r>
          </a:p>
          <a:p>
            <a:r>
              <a:rPr lang="en-US" sz="2400" dirty="0"/>
              <a:t>DPIA</a:t>
            </a:r>
          </a:p>
          <a:p>
            <a:r>
              <a:rPr lang="en-US" sz="2400" dirty="0"/>
              <a:t>Article 8 considerations- </a:t>
            </a:r>
          </a:p>
          <a:p>
            <a:r>
              <a:rPr lang="en-US" sz="2400" dirty="0"/>
              <a:t>Reasonable expectation of privacy</a:t>
            </a:r>
          </a:p>
          <a:p>
            <a:r>
              <a:rPr lang="en-US" sz="2400" dirty="0"/>
              <a:t>Employee’s home working space?</a:t>
            </a:r>
          </a:p>
          <a:p>
            <a:r>
              <a:rPr lang="en-US" sz="2400" dirty="0"/>
              <a:t>Private Investigator should be contractually obliged to comply with DPA principles.</a:t>
            </a:r>
          </a:p>
          <a:p>
            <a:r>
              <a:rPr lang="en-US" sz="2400" dirty="0"/>
              <a:t>Easier to justify if criminal </a:t>
            </a:r>
            <a:r>
              <a:rPr lang="en-US" sz="2400" dirty="0" err="1"/>
              <a:t>behaviour</a:t>
            </a:r>
            <a:r>
              <a:rPr lang="en-US" sz="2400" dirty="0"/>
              <a:t> / gross misconduct – </a:t>
            </a:r>
          </a:p>
          <a:p>
            <a:pPr marL="0" indent="0">
              <a:buNone/>
            </a:pPr>
            <a:endParaRPr lang="en-US" sz="2400" dirty="0"/>
          </a:p>
          <a:p>
            <a:r>
              <a:rPr lang="en-US" sz="2400" b="1" i="1" dirty="0"/>
              <a:t>e.g. McGowan v Scottish Water; City and County of Swansea v Gayle; Lopez </a:t>
            </a:r>
            <a:r>
              <a:rPr lang="en-US" sz="2400" b="1" i="1" dirty="0" err="1"/>
              <a:t>Ribalda</a:t>
            </a:r>
            <a:endParaRPr lang="en-US" sz="2400" b="1" i="1" dirty="0"/>
          </a:p>
        </p:txBody>
      </p:sp>
      <p:pic>
        <p:nvPicPr>
          <p:cNvPr id="7170" name="Picture 2" descr="So Lumon can just watch employees through their workstation at literally  anytime. Creepy a f. : r/SeveranceAppleTVPlus">
            <a:extLst>
              <a:ext uri="{FF2B5EF4-FFF2-40B4-BE49-F238E27FC236}">
                <a16:creationId xmlns:a16="http://schemas.microsoft.com/office/drawing/2014/main" id="{4D8842CA-08F4-6E40-1BDA-8E7F4AA9B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286" y="198783"/>
            <a:ext cx="5870713" cy="6659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6909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E07E0-FA29-D262-0BE5-B8E74C0AFC87}"/>
              </a:ext>
            </a:extLst>
          </p:cNvPr>
          <p:cNvSpPr>
            <a:spLocks noGrp="1"/>
          </p:cNvSpPr>
          <p:nvPr>
            <p:ph type="title"/>
          </p:nvPr>
        </p:nvSpPr>
        <p:spPr>
          <a:xfrm>
            <a:off x="322954" y="0"/>
            <a:ext cx="11085275" cy="1349829"/>
          </a:xfrm>
        </p:spPr>
        <p:txBody>
          <a:bodyPr anchor="b">
            <a:norm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Computer / Screen Capture / Keystroke Monitoring</a:t>
            </a:r>
          </a:p>
        </p:txBody>
      </p:sp>
      <p:sp>
        <p:nvSpPr>
          <p:cNvPr id="3" name="Content Placeholder 2">
            <a:extLst>
              <a:ext uri="{FF2B5EF4-FFF2-40B4-BE49-F238E27FC236}">
                <a16:creationId xmlns:a16="http://schemas.microsoft.com/office/drawing/2014/main" id="{C8EDFD10-58FA-6B55-A28A-E9B0E77BBE3E}"/>
              </a:ext>
            </a:extLst>
          </p:cNvPr>
          <p:cNvSpPr>
            <a:spLocks noGrp="1"/>
          </p:cNvSpPr>
          <p:nvPr>
            <p:ph type="body" sz="half" idx="2"/>
          </p:nvPr>
        </p:nvSpPr>
        <p:spPr>
          <a:xfrm>
            <a:off x="322954" y="1696020"/>
            <a:ext cx="5421862" cy="5002953"/>
          </a:xfrm>
        </p:spPr>
        <p:txBody>
          <a:bodyPr>
            <a:noAutofit/>
          </a:bodyPr>
          <a:lstStyle/>
          <a:p>
            <a:pPr marL="342900" indent="-342900">
              <a:buFont typeface="Arial" panose="020B0604020202020204" pitchFamily="34" charset="0"/>
              <a:buChar char="•"/>
            </a:pPr>
            <a:r>
              <a:rPr lang="en-US" sz="2200" dirty="0"/>
              <a:t>High Risk -DPIA</a:t>
            </a:r>
          </a:p>
          <a:p>
            <a:pPr marL="342900" indent="-342900">
              <a:buFont typeface="Arial" panose="020B0604020202020204" pitchFamily="34" charset="0"/>
              <a:buChar char="•"/>
            </a:pPr>
            <a:r>
              <a:rPr lang="en-US" sz="2200" dirty="0"/>
              <a:t>Transparency and notification to employees</a:t>
            </a:r>
          </a:p>
          <a:p>
            <a:pPr marL="342900" indent="-342900">
              <a:buFont typeface="Arial" panose="020B0604020202020204" pitchFamily="34" charset="0"/>
              <a:buChar char="•"/>
            </a:pPr>
            <a:r>
              <a:rPr lang="en-US" sz="2200" dirty="0"/>
              <a:t>Should be targeted, not blanket and limited in duration.</a:t>
            </a:r>
          </a:p>
          <a:p>
            <a:pPr marL="342900" indent="-342900">
              <a:buFont typeface="Arial" panose="020B0604020202020204" pitchFamily="34" charset="0"/>
              <a:buChar char="•"/>
            </a:pPr>
            <a:r>
              <a:rPr lang="en-US" sz="2200" dirty="0"/>
              <a:t>Should only be implemented to meet a real legitimate aim</a:t>
            </a:r>
          </a:p>
          <a:p>
            <a:pPr marL="342900" indent="-342900">
              <a:buFont typeface="Arial" panose="020B0604020202020204" pitchFamily="34" charset="0"/>
              <a:buChar char="•"/>
            </a:pPr>
            <a:r>
              <a:rPr lang="en-US" sz="2200" dirty="0"/>
              <a:t>Consider less intrusive alternatives, such as meta data instead of screen content recording, or not recording every key stroke if flagged events will do.</a:t>
            </a:r>
          </a:p>
          <a:p>
            <a:pPr marL="342900" indent="-342900">
              <a:buFont typeface="Arial" panose="020B0604020202020204" pitchFamily="34" charset="0"/>
              <a:buChar char="•"/>
            </a:pPr>
            <a:r>
              <a:rPr lang="en-US" sz="2200" dirty="0"/>
              <a:t>Purpose limitation issues (subject to  DUAA amendments).</a:t>
            </a:r>
          </a:p>
        </p:txBody>
      </p:sp>
      <p:pic>
        <p:nvPicPr>
          <p:cNvPr id="8196" name="Picture 4" descr="Severance Season 2 Reveals A Massive Secret About MDR's Computers &amp; Their  Real Purpose">
            <a:extLst>
              <a:ext uri="{FF2B5EF4-FFF2-40B4-BE49-F238E27FC236}">
                <a16:creationId xmlns:a16="http://schemas.microsoft.com/office/drawing/2014/main" id="{983CDD2A-7C7B-6AB8-D189-1B42B3EDC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3966" y="1600200"/>
            <a:ext cx="6308034"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8850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623E1-3FBD-2CFA-7695-646D31EEA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CB4FA8-26D1-6537-959D-F16A2477DE2A}"/>
              </a:ext>
            </a:extLst>
          </p:cNvPr>
          <p:cNvSpPr>
            <a:spLocks noGrp="1"/>
          </p:cNvSpPr>
          <p:nvPr>
            <p:ph type="title"/>
          </p:nvPr>
        </p:nvSpPr>
        <p:spPr>
          <a:xfrm>
            <a:off x="839788" y="365125"/>
            <a:ext cx="10515600" cy="823913"/>
          </a:xfrm>
        </p:spPr>
        <p:txBody>
          <a:bodyPr anchor="b">
            <a:norm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Computer / Screen Capture / Keystroke Monitoring</a:t>
            </a:r>
          </a:p>
        </p:txBody>
      </p:sp>
      <p:sp>
        <p:nvSpPr>
          <p:cNvPr id="3" name="Content Placeholder 2">
            <a:extLst>
              <a:ext uri="{FF2B5EF4-FFF2-40B4-BE49-F238E27FC236}">
                <a16:creationId xmlns:a16="http://schemas.microsoft.com/office/drawing/2014/main" id="{20B14FEE-DF6D-73F5-D5A3-871C1DA101E2}"/>
              </a:ext>
            </a:extLst>
          </p:cNvPr>
          <p:cNvSpPr>
            <a:spLocks noGrp="1"/>
          </p:cNvSpPr>
          <p:nvPr>
            <p:ph type="body" idx="1"/>
          </p:nvPr>
        </p:nvSpPr>
        <p:spPr/>
        <p:txBody>
          <a:bodyPr anchor="ctr">
            <a:noAutofit/>
          </a:bodyPr>
          <a:lstStyle/>
          <a:p>
            <a:pPr algn="ctr"/>
            <a:r>
              <a:rPr lang="en-US" sz="3200" dirty="0"/>
              <a:t>May be justified</a:t>
            </a:r>
          </a:p>
        </p:txBody>
      </p:sp>
      <p:sp>
        <p:nvSpPr>
          <p:cNvPr id="4" name="Content Placeholder 3">
            <a:extLst>
              <a:ext uri="{FF2B5EF4-FFF2-40B4-BE49-F238E27FC236}">
                <a16:creationId xmlns:a16="http://schemas.microsoft.com/office/drawing/2014/main" id="{3E024BC0-61E6-5E78-69BA-3E72664B6920}"/>
              </a:ext>
            </a:extLst>
          </p:cNvPr>
          <p:cNvSpPr>
            <a:spLocks noGrp="1"/>
          </p:cNvSpPr>
          <p:nvPr>
            <p:ph sz="half" idx="2"/>
          </p:nvPr>
        </p:nvSpPr>
        <p:spPr/>
        <p:txBody>
          <a:bodyPr>
            <a:normAutofit/>
          </a:bodyPr>
          <a:lstStyle/>
          <a:p>
            <a:r>
              <a:rPr lang="en-US" sz="2650" dirty="0"/>
              <a:t>Targeted investigation of suspected data expropriation</a:t>
            </a:r>
          </a:p>
          <a:p>
            <a:r>
              <a:rPr lang="en-US" sz="2650" dirty="0"/>
              <a:t>Cyber security threat / suspected compromised account</a:t>
            </a:r>
          </a:p>
          <a:p>
            <a:r>
              <a:rPr lang="en-US" sz="2650" dirty="0"/>
              <a:t>Regulated Sector compliance (e.g. financial trading</a:t>
            </a:r>
          </a:p>
          <a:p>
            <a:endParaRPr lang="en-US" sz="2650" dirty="0"/>
          </a:p>
        </p:txBody>
      </p:sp>
      <p:sp>
        <p:nvSpPr>
          <p:cNvPr id="5" name="Text Placeholder 4">
            <a:extLst>
              <a:ext uri="{FF2B5EF4-FFF2-40B4-BE49-F238E27FC236}">
                <a16:creationId xmlns:a16="http://schemas.microsoft.com/office/drawing/2014/main" id="{B27913CA-C378-2C6B-F5E8-17C5A49301F2}"/>
              </a:ext>
            </a:extLst>
          </p:cNvPr>
          <p:cNvSpPr>
            <a:spLocks noGrp="1"/>
          </p:cNvSpPr>
          <p:nvPr>
            <p:ph type="body" sz="quarter" idx="3"/>
          </p:nvPr>
        </p:nvSpPr>
        <p:spPr/>
        <p:txBody>
          <a:bodyPr anchor="ctr">
            <a:normAutofit/>
          </a:bodyPr>
          <a:lstStyle/>
          <a:p>
            <a:pPr algn="ctr"/>
            <a:r>
              <a:rPr lang="en-US" sz="3200" dirty="0"/>
              <a:t>Would </a:t>
            </a:r>
            <a:r>
              <a:rPr lang="en-US" sz="3200" u="sng" dirty="0"/>
              <a:t>not</a:t>
            </a:r>
            <a:r>
              <a:rPr lang="en-US" sz="3200" dirty="0"/>
              <a:t> be justified</a:t>
            </a:r>
          </a:p>
        </p:txBody>
      </p:sp>
      <p:sp>
        <p:nvSpPr>
          <p:cNvPr id="6" name="Content Placeholder 5">
            <a:extLst>
              <a:ext uri="{FF2B5EF4-FFF2-40B4-BE49-F238E27FC236}">
                <a16:creationId xmlns:a16="http://schemas.microsoft.com/office/drawing/2014/main" id="{0D9DBB46-8854-C5E5-3ECE-314A3FE64C99}"/>
              </a:ext>
            </a:extLst>
          </p:cNvPr>
          <p:cNvSpPr>
            <a:spLocks noGrp="1"/>
          </p:cNvSpPr>
          <p:nvPr>
            <p:ph sz="quarter" idx="4"/>
          </p:nvPr>
        </p:nvSpPr>
        <p:spPr/>
        <p:txBody>
          <a:bodyPr>
            <a:normAutofit/>
          </a:bodyPr>
          <a:lstStyle/>
          <a:p>
            <a:r>
              <a:rPr lang="en-US" sz="2650" dirty="0"/>
              <a:t>Always on keystroke logging for “productivity scoring”</a:t>
            </a:r>
          </a:p>
          <a:p>
            <a:r>
              <a:rPr lang="en-US" sz="2650" dirty="0"/>
              <a:t>Screen capture revealing personal or non work content on remote workers’ devices</a:t>
            </a:r>
          </a:p>
          <a:p>
            <a:r>
              <a:rPr lang="en-US" sz="2650" dirty="0"/>
              <a:t>Monitoring a worker with disability to ”check” on absence or productivity.</a:t>
            </a:r>
          </a:p>
        </p:txBody>
      </p:sp>
    </p:spTree>
    <p:extLst>
      <p:ext uri="{BB962C8B-B14F-4D97-AF65-F5344CB8AC3E}">
        <p14:creationId xmlns:p14="http://schemas.microsoft.com/office/powerpoint/2010/main" val="692684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CE71-6800-2DE8-1F72-E2F6D253FF1F}"/>
              </a:ext>
            </a:extLst>
          </p:cNvPr>
          <p:cNvSpPr>
            <a:spLocks noGrp="1"/>
          </p:cNvSpPr>
          <p:nvPr>
            <p:ph type="ctrTitle"/>
          </p:nvPr>
        </p:nvSpPr>
        <p:spPr>
          <a:xfrm>
            <a:off x="177208" y="2220685"/>
            <a:ext cx="6770914" cy="2416629"/>
          </a:xfrm>
        </p:spPr>
        <p:txBody>
          <a:bodyPr>
            <a:normAutofit fontScale="90000"/>
          </a:bodyPr>
          <a:lstStyle/>
          <a:p>
            <a:pPr>
              <a:lnSpc>
                <a:spcPct val="100000"/>
              </a:lnSpc>
            </a:pPr>
            <a:r>
              <a:rPr lang="en-GB" b="1" dirty="0"/>
              <a:t>‘Beyond Severance’</a:t>
            </a:r>
            <a:br>
              <a:rPr lang="en-GB" b="1" dirty="0"/>
            </a:br>
            <a:r>
              <a:rPr lang="en-GB" sz="4900" dirty="0"/>
              <a:t>Drawing the line on</a:t>
            </a:r>
            <a:br>
              <a:rPr lang="en-GB" sz="4900" dirty="0"/>
            </a:br>
            <a:r>
              <a:rPr lang="en-GB" sz="4900" dirty="0"/>
              <a:t> workplace surveillance</a:t>
            </a:r>
            <a:br>
              <a:rPr lang="en-GB" sz="2900" dirty="0">
                <a:solidFill>
                  <a:schemeClr val="accent1">
                    <a:lumMod val="50000"/>
                  </a:schemeClr>
                </a:solidFill>
              </a:rPr>
            </a:br>
            <a:endParaRPr lang="en-GB" sz="2900" dirty="0"/>
          </a:p>
        </p:txBody>
      </p:sp>
      <p:sp>
        <p:nvSpPr>
          <p:cNvPr id="3" name="Subtitle 2">
            <a:extLst>
              <a:ext uri="{FF2B5EF4-FFF2-40B4-BE49-F238E27FC236}">
                <a16:creationId xmlns:a16="http://schemas.microsoft.com/office/drawing/2014/main" id="{ACD94A62-A5C7-C88E-1186-9EAB905A3AD3}"/>
              </a:ext>
            </a:extLst>
          </p:cNvPr>
          <p:cNvSpPr>
            <a:spLocks noGrp="1"/>
          </p:cNvSpPr>
          <p:nvPr>
            <p:ph type="subTitle" idx="1"/>
          </p:nvPr>
        </p:nvSpPr>
        <p:spPr>
          <a:xfrm>
            <a:off x="321283" y="4637314"/>
            <a:ext cx="6482763" cy="1044675"/>
          </a:xfrm>
        </p:spPr>
        <p:txBody>
          <a:bodyPr>
            <a:normAutofit fontScale="92500" lnSpcReduction="20000"/>
          </a:bodyPr>
          <a:lstStyle/>
          <a:p>
            <a:r>
              <a:rPr lang="en-GB" sz="2000" b="1" dirty="0"/>
              <a:t>Julian Allsop</a:t>
            </a:r>
          </a:p>
          <a:p>
            <a:r>
              <a:rPr lang="en-GB" sz="2000" dirty="0"/>
              <a:t>Employment Team Annual Seminar</a:t>
            </a:r>
          </a:p>
          <a:p>
            <a:r>
              <a:rPr lang="en-GB" sz="2000" dirty="0"/>
              <a:t>5 March 2026</a:t>
            </a:r>
          </a:p>
        </p:txBody>
      </p:sp>
    </p:spTree>
    <p:extLst>
      <p:ext uri="{BB962C8B-B14F-4D97-AF65-F5344CB8AC3E}">
        <p14:creationId xmlns:p14="http://schemas.microsoft.com/office/powerpoint/2010/main" val="306692858"/>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AD520-2BC9-AED4-67B0-CC03C03424F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B76BFAB-EF89-A548-D427-7BD6A795FF13}"/>
              </a:ext>
            </a:extLst>
          </p:cNvPr>
          <p:cNvSpPr>
            <a:spLocks noGrp="1"/>
          </p:cNvSpPr>
          <p:nvPr>
            <p:ph type="title"/>
          </p:nvPr>
        </p:nvSpPr>
        <p:spPr>
          <a:xfrm>
            <a:off x="303075" y="446314"/>
            <a:ext cx="10996296" cy="845773"/>
          </a:xfrm>
        </p:spPr>
        <p:txBody>
          <a:bodyPr anchor="b">
            <a:normAutofit/>
          </a:bodyPr>
          <a:lstStyle/>
          <a:p>
            <a:pPr algn="ctr"/>
            <a:r>
              <a:rPr lang="en-US" b="1" dirty="0">
                <a:latin typeface="Open Sans" panose="020B0606030504020204" pitchFamily="34" charset="0"/>
                <a:ea typeface="Open Sans" panose="020B0606030504020204" pitchFamily="34" charset="0"/>
                <a:cs typeface="Open Sans" panose="020B0606030504020204" pitchFamily="34" charset="0"/>
              </a:rPr>
              <a:t>Calls, Email, Social Media and Internet Monitoring </a:t>
            </a:r>
          </a:p>
        </p:txBody>
      </p:sp>
      <p:sp>
        <p:nvSpPr>
          <p:cNvPr id="27" name="Text Placeholder 3">
            <a:extLst>
              <a:ext uri="{FF2B5EF4-FFF2-40B4-BE49-F238E27FC236}">
                <a16:creationId xmlns:a16="http://schemas.microsoft.com/office/drawing/2014/main" id="{E46755A2-03B9-E3A6-AA21-7C0D8FF1BCE4}"/>
              </a:ext>
            </a:extLst>
          </p:cNvPr>
          <p:cNvSpPr>
            <a:spLocks noGrp="1"/>
          </p:cNvSpPr>
          <p:nvPr>
            <p:ph type="body" sz="half" idx="2"/>
          </p:nvPr>
        </p:nvSpPr>
        <p:spPr>
          <a:xfrm>
            <a:off x="839789" y="3427362"/>
            <a:ext cx="550526" cy="2441626"/>
          </a:xfrm>
        </p:spPr>
        <p:txBody>
          <a:bodyPr/>
          <a:lstStyle/>
          <a:p>
            <a:endParaRPr lang="en-US" dirty="0"/>
          </a:p>
        </p:txBody>
      </p:sp>
      <p:graphicFrame>
        <p:nvGraphicFramePr>
          <p:cNvPr id="28" name="Content Placeholder 5">
            <a:extLst>
              <a:ext uri="{FF2B5EF4-FFF2-40B4-BE49-F238E27FC236}">
                <a16:creationId xmlns:a16="http://schemas.microsoft.com/office/drawing/2014/main" id="{CF09CB27-E571-3EB2-6CBD-0B1C56A7D5B2}"/>
              </a:ext>
            </a:extLst>
          </p:cNvPr>
          <p:cNvGraphicFramePr>
            <a:graphicFrameLocks noGrp="1"/>
          </p:cNvGraphicFramePr>
          <p:nvPr>
            <p:ph idx="1"/>
          </p:nvPr>
        </p:nvGraphicFramePr>
        <p:xfrm>
          <a:off x="5716725" y="974036"/>
          <a:ext cx="6172200" cy="618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0" name="Picture 4" descr="Severance Season 2: What, Or Who Is The Board?">
            <a:extLst>
              <a:ext uri="{FF2B5EF4-FFF2-40B4-BE49-F238E27FC236}">
                <a16:creationId xmlns:a16="http://schemas.microsoft.com/office/drawing/2014/main" id="{F5CF4C14-E2B9-DAEE-5E1F-F85F438DF24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9488"/>
          <a:stretch>
            <a:fillRect/>
          </a:stretch>
        </p:blipFill>
        <p:spPr bwMode="auto">
          <a:xfrm>
            <a:off x="37336" y="1817916"/>
            <a:ext cx="5559646" cy="4512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00132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ACB1E-FDE2-22A6-1DDE-D29BDC7B3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66C4D6-E4AB-2C16-A6D4-59ED6C6DD4BA}"/>
              </a:ext>
            </a:extLst>
          </p:cNvPr>
          <p:cNvSpPr>
            <a:spLocks noGrp="1"/>
          </p:cNvSpPr>
          <p:nvPr>
            <p:ph type="title"/>
          </p:nvPr>
        </p:nvSpPr>
        <p:spPr>
          <a:xfrm>
            <a:off x="839788" y="365125"/>
            <a:ext cx="10515600" cy="823913"/>
          </a:xfrm>
        </p:spPr>
        <p:txBody>
          <a:bodyPr anchor="b">
            <a:norm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Calls, Email, Social Media and Internet Monitoring </a:t>
            </a:r>
          </a:p>
        </p:txBody>
      </p:sp>
      <p:sp>
        <p:nvSpPr>
          <p:cNvPr id="3" name="Content Placeholder 2">
            <a:extLst>
              <a:ext uri="{FF2B5EF4-FFF2-40B4-BE49-F238E27FC236}">
                <a16:creationId xmlns:a16="http://schemas.microsoft.com/office/drawing/2014/main" id="{F79408F5-3B93-C39D-D82F-1B3922F04F74}"/>
              </a:ext>
            </a:extLst>
          </p:cNvPr>
          <p:cNvSpPr>
            <a:spLocks noGrp="1"/>
          </p:cNvSpPr>
          <p:nvPr>
            <p:ph type="body" idx="1"/>
          </p:nvPr>
        </p:nvSpPr>
        <p:spPr/>
        <p:txBody>
          <a:bodyPr anchor="ctr">
            <a:noAutofit/>
          </a:bodyPr>
          <a:lstStyle/>
          <a:p>
            <a:pPr algn="ctr"/>
            <a:r>
              <a:rPr lang="en-US" sz="3200" dirty="0"/>
              <a:t>May be justified</a:t>
            </a:r>
          </a:p>
        </p:txBody>
      </p:sp>
      <p:sp>
        <p:nvSpPr>
          <p:cNvPr id="4" name="Content Placeholder 3">
            <a:extLst>
              <a:ext uri="{FF2B5EF4-FFF2-40B4-BE49-F238E27FC236}">
                <a16:creationId xmlns:a16="http://schemas.microsoft.com/office/drawing/2014/main" id="{22C462E4-2957-14E7-6654-3DF7E02773E0}"/>
              </a:ext>
            </a:extLst>
          </p:cNvPr>
          <p:cNvSpPr>
            <a:spLocks noGrp="1"/>
          </p:cNvSpPr>
          <p:nvPr>
            <p:ph sz="half" idx="2"/>
          </p:nvPr>
        </p:nvSpPr>
        <p:spPr>
          <a:xfrm>
            <a:off x="839788" y="2510632"/>
            <a:ext cx="5157787" cy="3684588"/>
          </a:xfrm>
        </p:spPr>
        <p:txBody>
          <a:bodyPr>
            <a:normAutofit/>
          </a:bodyPr>
          <a:lstStyle/>
          <a:p>
            <a:r>
              <a:rPr lang="en-US" dirty="0"/>
              <a:t>Targeted email review for specific suspected  misconduct</a:t>
            </a:r>
          </a:p>
          <a:p>
            <a:r>
              <a:rPr lang="en-US" dirty="0"/>
              <a:t>Internet usage monitoring for cyber security threats</a:t>
            </a:r>
          </a:p>
          <a:p>
            <a:r>
              <a:rPr lang="en-US" dirty="0"/>
              <a:t>Review of publicly accessible social media posts where there is cause to do so.</a:t>
            </a:r>
          </a:p>
          <a:p>
            <a:endParaRPr lang="en-US" dirty="0"/>
          </a:p>
        </p:txBody>
      </p:sp>
      <p:sp>
        <p:nvSpPr>
          <p:cNvPr id="5" name="Text Placeholder 4">
            <a:extLst>
              <a:ext uri="{FF2B5EF4-FFF2-40B4-BE49-F238E27FC236}">
                <a16:creationId xmlns:a16="http://schemas.microsoft.com/office/drawing/2014/main" id="{17857B75-C8FC-C40C-49D7-2F6DAD1F4FEF}"/>
              </a:ext>
            </a:extLst>
          </p:cNvPr>
          <p:cNvSpPr>
            <a:spLocks noGrp="1"/>
          </p:cNvSpPr>
          <p:nvPr>
            <p:ph type="body" sz="quarter" idx="3"/>
          </p:nvPr>
        </p:nvSpPr>
        <p:spPr/>
        <p:txBody>
          <a:bodyPr anchor="ctr">
            <a:normAutofit/>
          </a:bodyPr>
          <a:lstStyle/>
          <a:p>
            <a:pPr algn="ctr"/>
            <a:r>
              <a:rPr lang="en-US" sz="3200" dirty="0"/>
              <a:t>Would </a:t>
            </a:r>
            <a:r>
              <a:rPr lang="en-US" sz="3200" u="sng" dirty="0"/>
              <a:t>not</a:t>
            </a:r>
            <a:r>
              <a:rPr lang="en-US" sz="3200" dirty="0"/>
              <a:t> be justified</a:t>
            </a:r>
          </a:p>
        </p:txBody>
      </p:sp>
      <p:sp>
        <p:nvSpPr>
          <p:cNvPr id="6" name="Content Placeholder 5">
            <a:extLst>
              <a:ext uri="{FF2B5EF4-FFF2-40B4-BE49-F238E27FC236}">
                <a16:creationId xmlns:a16="http://schemas.microsoft.com/office/drawing/2014/main" id="{65D5CD6C-67AC-ED85-26EB-6DC9CCEA9162}"/>
              </a:ext>
            </a:extLst>
          </p:cNvPr>
          <p:cNvSpPr>
            <a:spLocks noGrp="1"/>
          </p:cNvSpPr>
          <p:nvPr>
            <p:ph sz="quarter" idx="4"/>
          </p:nvPr>
        </p:nvSpPr>
        <p:spPr>
          <a:xfrm>
            <a:off x="6172200" y="2547033"/>
            <a:ext cx="5183188" cy="3684588"/>
          </a:xfrm>
        </p:spPr>
        <p:txBody>
          <a:bodyPr>
            <a:normAutofit/>
          </a:bodyPr>
          <a:lstStyle/>
          <a:p>
            <a:r>
              <a:rPr lang="en-US" dirty="0"/>
              <a:t>Routine inspection of private or personal emails</a:t>
            </a:r>
          </a:p>
          <a:p>
            <a:r>
              <a:rPr lang="en-US" dirty="0"/>
              <a:t>Accessing private social media accounts / asking for passwords</a:t>
            </a:r>
          </a:p>
          <a:p>
            <a:r>
              <a:rPr lang="en-US" dirty="0"/>
              <a:t>Full browser history for “productivity checking”.</a:t>
            </a:r>
          </a:p>
        </p:txBody>
      </p:sp>
    </p:spTree>
    <p:extLst>
      <p:ext uri="{BB962C8B-B14F-4D97-AF65-F5344CB8AC3E}">
        <p14:creationId xmlns:p14="http://schemas.microsoft.com/office/powerpoint/2010/main" val="2345670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2E4B845-11F4-03A0-8DCD-1911F425C4B8}"/>
              </a:ext>
            </a:extLst>
          </p:cNvPr>
          <p:cNvSpPr>
            <a:spLocks noGrp="1"/>
          </p:cNvSpPr>
          <p:nvPr>
            <p:ph type="title"/>
          </p:nvPr>
        </p:nvSpPr>
        <p:spPr/>
        <p:txBody>
          <a:bodyPr/>
          <a:lstStyle/>
          <a:p>
            <a:r>
              <a:rPr lang="en-US"/>
              <a:t>GPS and Vehicle Tracking</a:t>
            </a:r>
            <a:endParaRPr lang="en-US" dirty="0"/>
          </a:p>
        </p:txBody>
      </p:sp>
      <p:pic>
        <p:nvPicPr>
          <p:cNvPr id="10242" name="Picture 2" descr="The Cars from 'Severance'. The retrofuturistic aesthetic of the… | by  Lőrinczy Márk | Medium">
            <a:extLst>
              <a:ext uri="{FF2B5EF4-FFF2-40B4-BE49-F238E27FC236}">
                <a16:creationId xmlns:a16="http://schemas.microsoft.com/office/drawing/2014/main" id="{F54C3BFF-548D-9834-D891-DFEC0782341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690688"/>
            <a:ext cx="12191999" cy="4969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69814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5D2A8-5186-20C7-006B-7FB96629F8D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0ADF6F4-F7C5-CC92-E18A-42B098AD2F06}"/>
              </a:ext>
            </a:extLst>
          </p:cNvPr>
          <p:cNvSpPr>
            <a:spLocks noGrp="1"/>
          </p:cNvSpPr>
          <p:nvPr>
            <p:ph type="title"/>
          </p:nvPr>
        </p:nvSpPr>
        <p:spPr>
          <a:xfrm>
            <a:off x="838200" y="365125"/>
            <a:ext cx="4747591" cy="1325563"/>
          </a:xfrm>
        </p:spPr>
        <p:txBody>
          <a:bodyPr vert="horz" lIns="91440" tIns="45720" rIns="91440" bIns="45720" rtlCol="0" anchor="ctr">
            <a:normAutofit/>
          </a:bodyPr>
          <a:lstStyle/>
          <a:p>
            <a:r>
              <a:rPr lang="en-US" dirty="0"/>
              <a:t>Biometric Surveillance</a:t>
            </a:r>
          </a:p>
        </p:txBody>
      </p:sp>
      <p:pic>
        <p:nvPicPr>
          <p:cNvPr id="11266" name="Picture 2" descr="Let's Talk About The Severance Chip Location in the Brain: The Amygdala :  r/SeveranceAppleTVPlus">
            <a:extLst>
              <a:ext uri="{FF2B5EF4-FFF2-40B4-BE49-F238E27FC236}">
                <a16:creationId xmlns:a16="http://schemas.microsoft.com/office/drawing/2014/main" id="{A3FC8016-2497-E74A-3D82-C3C9B93D4DD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00877" y="1890436"/>
            <a:ext cx="4230758" cy="4351338"/>
          </a:xfrm>
          <a:prstGeom prst="rect">
            <a:avLst/>
          </a:prstGeom>
          <a:solidFill>
            <a:srgbClr val="FFFFFF"/>
          </a:solidFill>
        </p:spPr>
      </p:pic>
      <p:sp>
        <p:nvSpPr>
          <p:cNvPr id="3" name="TextBox 2">
            <a:extLst>
              <a:ext uri="{FF2B5EF4-FFF2-40B4-BE49-F238E27FC236}">
                <a16:creationId xmlns:a16="http://schemas.microsoft.com/office/drawing/2014/main" id="{44A786E7-30A5-EBA1-1D79-30E613D93C14}"/>
              </a:ext>
            </a:extLst>
          </p:cNvPr>
          <p:cNvSpPr txBox="1"/>
          <p:nvPr/>
        </p:nvSpPr>
        <p:spPr>
          <a:xfrm>
            <a:off x="4953002" y="1890436"/>
            <a:ext cx="5976255" cy="3900764"/>
          </a:xfrm>
          <a:prstGeom prst="rect">
            <a:avLst/>
          </a:prstGeom>
        </p:spPr>
        <p:txBody>
          <a:bodyPr vert="horz" lIns="91440" tIns="45720" rIns="91440" bIns="45720" rtlCol="0">
            <a:normAutofit fontScale="85000" lnSpcReduction="10000"/>
          </a:bodyPr>
          <a:lstStyle/>
          <a:p>
            <a:pPr marL="228600" indent="-228600" defTabSz="914400">
              <a:lnSpc>
                <a:spcPct val="90000"/>
              </a:lnSpc>
              <a:spcBef>
                <a:spcPts val="10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E.g. Finger prints, facial recognition, iris, recognition,   voice recognition, ear recognition- for unique identification.</a:t>
            </a:r>
          </a:p>
          <a:p>
            <a:pPr marL="228600" indent="-228600" defTabSz="914400">
              <a:lnSpc>
                <a:spcPct val="90000"/>
              </a:lnSpc>
              <a:spcBef>
                <a:spcPts val="1000"/>
              </a:spcBef>
              <a:buFont typeface="Arial" panose="020B0604020202020204" pitchFamily="34" charset="0"/>
              <a:buChar char="•"/>
            </a:pP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lnSpc>
                <a:spcPct val="90000"/>
              </a:lnSpc>
              <a:spcBef>
                <a:spcPts val="10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Now includes - AI powered surveillance–e.g. powered emotion tracking</a:t>
            </a:r>
          </a:p>
          <a:p>
            <a:pPr defTabSz="914400">
              <a:lnSpc>
                <a:spcPct val="90000"/>
              </a:lnSpc>
              <a:spcBef>
                <a:spcPts val="1000"/>
              </a:spcBef>
            </a:pP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lnSpc>
                <a:spcPct val="90000"/>
              </a:lnSpc>
              <a:spcBef>
                <a:spcPts val="10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Special Category data!</a:t>
            </a:r>
          </a:p>
          <a:p>
            <a:pPr defTabSz="914400">
              <a:lnSpc>
                <a:spcPct val="90000"/>
              </a:lnSpc>
              <a:spcBef>
                <a:spcPts val="1000"/>
              </a:spcBef>
            </a:pPr>
            <a:endParaRPr lang="en-US" sz="2600" dirty="0">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lnSpc>
                <a:spcPct val="90000"/>
              </a:lnSpc>
              <a:spcBef>
                <a:spcPts val="1000"/>
              </a:spcBef>
              <a:buFont typeface="Arial" panose="020B0604020202020204" pitchFamily="34" charset="0"/>
              <a:buChar char="•"/>
            </a:pPr>
            <a:r>
              <a:rPr lang="en-US" sz="2600" dirty="0">
                <a:latin typeface="Open Sans" panose="020B0606030504020204" pitchFamily="34" charset="0"/>
                <a:ea typeface="Open Sans" panose="020B0606030504020204" pitchFamily="34" charset="0"/>
                <a:cs typeface="Open Sans" panose="020B0606030504020204" pitchFamily="34" charset="0"/>
              </a:rPr>
              <a:t>Cautionary tale of </a:t>
            </a:r>
            <a:r>
              <a:rPr lang="en-US" sz="2600" b="1" i="1" dirty="0">
                <a:latin typeface="Open Sans" panose="020B0606030504020204" pitchFamily="34" charset="0"/>
                <a:ea typeface="Open Sans" panose="020B0606030504020204" pitchFamily="34" charset="0"/>
                <a:cs typeface="Open Sans" panose="020B0606030504020204" pitchFamily="34" charset="0"/>
              </a:rPr>
              <a:t>ICO v Serco Leisure </a:t>
            </a:r>
            <a:r>
              <a:rPr lang="en-US" sz="2600" dirty="0">
                <a:latin typeface="Open Sans" panose="020B0606030504020204" pitchFamily="34" charset="0"/>
                <a:ea typeface="Open Sans" panose="020B0606030504020204" pitchFamily="34" charset="0"/>
                <a:cs typeface="Open Sans" panose="020B0606030504020204" pitchFamily="34" charset="0"/>
              </a:rPr>
              <a:t>(2024)</a:t>
            </a:r>
          </a:p>
          <a:p>
            <a:pPr marL="228600" indent="-228600" defTabSz="914400">
              <a:lnSpc>
                <a:spcPct val="90000"/>
              </a:lnSpc>
              <a:spcBef>
                <a:spcPts val="1000"/>
              </a:spcBef>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lnSpc>
                <a:spcPct val="90000"/>
              </a:lnSpc>
              <a:spcBef>
                <a:spcPts val="1000"/>
              </a:spcBef>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228600" indent="-228600" defTabSz="914400">
              <a:lnSpc>
                <a:spcPct val="90000"/>
              </a:lnSpc>
              <a:spcBef>
                <a:spcPts val="1000"/>
              </a:spcBef>
              <a:buFont typeface="Arial" panose="020B0604020202020204" pitchFamily="34" charset="0"/>
              <a:buChar char="•"/>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362469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A9E4E-B0C6-D5EF-2EAF-957CC519956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1FC136E-28F6-257D-D9A1-EE675A57EA16}"/>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9D267F5A-8F60-95C1-D00B-FDEAC6FF33BF}"/>
              </a:ext>
            </a:extLst>
          </p:cNvPr>
          <p:cNvSpPr>
            <a:spLocks noGrp="1"/>
          </p:cNvSpPr>
          <p:nvPr>
            <p:ph idx="1"/>
          </p:nvPr>
        </p:nvSpPr>
        <p:spPr>
          <a:xfrm>
            <a:off x="5927034" y="794190"/>
            <a:ext cx="6264965" cy="5171187"/>
          </a:xfrm>
        </p:spPr>
        <p:txBody>
          <a:bodyPr>
            <a:normAutofit fontScale="92500" lnSpcReduction="10000"/>
          </a:bodyPr>
          <a:lstStyle/>
          <a:p>
            <a:r>
              <a:rPr lang="en-US" dirty="0"/>
              <a:t>DPIA</a:t>
            </a:r>
          </a:p>
          <a:p>
            <a:endParaRPr lang="en-US" dirty="0"/>
          </a:p>
          <a:p>
            <a:r>
              <a:rPr lang="en-US" dirty="0"/>
              <a:t>Article 9 GDPR strict compliance </a:t>
            </a:r>
          </a:p>
          <a:p>
            <a:endParaRPr lang="en-US" dirty="0"/>
          </a:p>
          <a:p>
            <a:r>
              <a:rPr lang="en-US" dirty="0"/>
              <a:t>Explicit consent in most cases.</a:t>
            </a:r>
          </a:p>
          <a:p>
            <a:pPr marL="0" indent="0">
              <a:buNone/>
            </a:pPr>
            <a:endParaRPr lang="en-US" dirty="0"/>
          </a:p>
          <a:p>
            <a:r>
              <a:rPr lang="en-US" dirty="0"/>
              <a:t>Article 8 ECHR</a:t>
            </a:r>
          </a:p>
          <a:p>
            <a:pPr marL="0" indent="0">
              <a:buNone/>
            </a:pPr>
            <a:endParaRPr lang="en-US" dirty="0"/>
          </a:p>
          <a:p>
            <a:r>
              <a:rPr lang="en-US" dirty="0"/>
              <a:t>Ongoing monitoring of specific risks</a:t>
            </a:r>
          </a:p>
          <a:p>
            <a:pPr marL="0" indent="0">
              <a:buNone/>
            </a:pPr>
            <a:endParaRPr lang="en-US" dirty="0"/>
          </a:p>
          <a:p>
            <a:r>
              <a:rPr lang="en-US" dirty="0"/>
              <a:t>Risk of Discrimination.</a:t>
            </a:r>
          </a:p>
        </p:txBody>
      </p:sp>
      <p:pic>
        <p:nvPicPr>
          <p:cNvPr id="12292" name="Picture 4" descr="Severance chip · Severance Wiki">
            <a:extLst>
              <a:ext uri="{FF2B5EF4-FFF2-40B4-BE49-F238E27FC236}">
                <a16:creationId xmlns:a16="http://schemas.microsoft.com/office/drawing/2014/main" id="{3B679C5E-3EA8-5A2A-8182-F7B97498D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26" y="228738"/>
            <a:ext cx="5234609" cy="640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9003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CE4FC-7FCA-9053-0EC2-6E183D347F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AF0CFA-DDFF-28E6-9DD3-FAF222D802DB}"/>
              </a:ext>
            </a:extLst>
          </p:cNvPr>
          <p:cNvSpPr>
            <a:spLocks noGrp="1"/>
          </p:cNvSpPr>
          <p:nvPr>
            <p:ph type="title"/>
          </p:nvPr>
        </p:nvSpPr>
        <p:spPr>
          <a:xfrm>
            <a:off x="839788" y="365125"/>
            <a:ext cx="10515600" cy="823913"/>
          </a:xfrm>
        </p:spPr>
        <p:txBody>
          <a:bodyPr anchor="b">
            <a:normAutofit/>
          </a:bodyPr>
          <a:lstStyle/>
          <a:p>
            <a:r>
              <a:rPr lang="en-US" sz="3200" b="1" dirty="0">
                <a:latin typeface="Open Sans" panose="020B0606030504020204" pitchFamily="34" charset="0"/>
                <a:ea typeface="Open Sans" panose="020B0606030504020204" pitchFamily="34" charset="0"/>
                <a:cs typeface="Open Sans" panose="020B0606030504020204" pitchFamily="34" charset="0"/>
              </a:rPr>
              <a:t>Biometric Surveillance</a:t>
            </a:r>
          </a:p>
        </p:txBody>
      </p:sp>
      <p:sp>
        <p:nvSpPr>
          <p:cNvPr id="3" name="Content Placeholder 2">
            <a:extLst>
              <a:ext uri="{FF2B5EF4-FFF2-40B4-BE49-F238E27FC236}">
                <a16:creationId xmlns:a16="http://schemas.microsoft.com/office/drawing/2014/main" id="{F11E50DE-A15B-EC47-7142-024EA7ADB7B2}"/>
              </a:ext>
            </a:extLst>
          </p:cNvPr>
          <p:cNvSpPr>
            <a:spLocks noGrp="1"/>
          </p:cNvSpPr>
          <p:nvPr>
            <p:ph type="body" idx="1"/>
          </p:nvPr>
        </p:nvSpPr>
        <p:spPr/>
        <p:txBody>
          <a:bodyPr anchor="ctr">
            <a:noAutofit/>
          </a:bodyPr>
          <a:lstStyle/>
          <a:p>
            <a:pPr algn="ctr"/>
            <a:r>
              <a:rPr lang="en-US" sz="3200" dirty="0"/>
              <a:t>May be justified</a:t>
            </a:r>
          </a:p>
        </p:txBody>
      </p:sp>
      <p:sp>
        <p:nvSpPr>
          <p:cNvPr id="4" name="Content Placeholder 3">
            <a:extLst>
              <a:ext uri="{FF2B5EF4-FFF2-40B4-BE49-F238E27FC236}">
                <a16:creationId xmlns:a16="http://schemas.microsoft.com/office/drawing/2014/main" id="{F0713BD5-1C4B-9BF7-392C-F80BC06B7183}"/>
              </a:ext>
            </a:extLst>
          </p:cNvPr>
          <p:cNvSpPr>
            <a:spLocks noGrp="1"/>
          </p:cNvSpPr>
          <p:nvPr>
            <p:ph sz="half" idx="2"/>
          </p:nvPr>
        </p:nvSpPr>
        <p:spPr>
          <a:xfrm>
            <a:off x="839788" y="2510632"/>
            <a:ext cx="5157787" cy="3684588"/>
          </a:xfrm>
        </p:spPr>
        <p:txBody>
          <a:bodyPr>
            <a:normAutofit/>
          </a:bodyPr>
          <a:lstStyle/>
          <a:p>
            <a:r>
              <a:rPr lang="en-US" sz="2700" dirty="0"/>
              <a:t>Secure Access to safety critical areas</a:t>
            </a:r>
          </a:p>
          <a:p>
            <a:r>
              <a:rPr lang="en-US" sz="2700" dirty="0"/>
              <a:t>Identity verification in a high-risk of fraud environment </a:t>
            </a:r>
          </a:p>
          <a:p>
            <a:r>
              <a:rPr lang="en-US" sz="2700" dirty="0"/>
              <a:t>Regulatory compliance requiring robust authentication.</a:t>
            </a:r>
          </a:p>
          <a:p>
            <a:endParaRPr lang="en-US" sz="2700" dirty="0"/>
          </a:p>
        </p:txBody>
      </p:sp>
      <p:sp>
        <p:nvSpPr>
          <p:cNvPr id="5" name="Text Placeholder 4">
            <a:extLst>
              <a:ext uri="{FF2B5EF4-FFF2-40B4-BE49-F238E27FC236}">
                <a16:creationId xmlns:a16="http://schemas.microsoft.com/office/drawing/2014/main" id="{AC0D71EA-8817-7655-FFB4-D0F708FDBACF}"/>
              </a:ext>
            </a:extLst>
          </p:cNvPr>
          <p:cNvSpPr>
            <a:spLocks noGrp="1"/>
          </p:cNvSpPr>
          <p:nvPr>
            <p:ph type="body" sz="quarter" idx="3"/>
          </p:nvPr>
        </p:nvSpPr>
        <p:spPr/>
        <p:txBody>
          <a:bodyPr anchor="ctr">
            <a:normAutofit/>
          </a:bodyPr>
          <a:lstStyle/>
          <a:p>
            <a:pPr algn="ctr"/>
            <a:r>
              <a:rPr lang="en-US" sz="3200" dirty="0"/>
              <a:t>Would </a:t>
            </a:r>
            <a:r>
              <a:rPr lang="en-US" sz="3200" u="sng" dirty="0"/>
              <a:t>not</a:t>
            </a:r>
            <a:r>
              <a:rPr lang="en-US" sz="3200" dirty="0"/>
              <a:t> be justified</a:t>
            </a:r>
          </a:p>
        </p:txBody>
      </p:sp>
      <p:sp>
        <p:nvSpPr>
          <p:cNvPr id="6" name="Content Placeholder 5">
            <a:extLst>
              <a:ext uri="{FF2B5EF4-FFF2-40B4-BE49-F238E27FC236}">
                <a16:creationId xmlns:a16="http://schemas.microsoft.com/office/drawing/2014/main" id="{A80BD2AA-2E4C-6AC3-5864-0B46ED89B394}"/>
              </a:ext>
            </a:extLst>
          </p:cNvPr>
          <p:cNvSpPr>
            <a:spLocks noGrp="1"/>
          </p:cNvSpPr>
          <p:nvPr>
            <p:ph sz="quarter" idx="4"/>
          </p:nvPr>
        </p:nvSpPr>
        <p:spPr>
          <a:xfrm>
            <a:off x="6096000" y="2510632"/>
            <a:ext cx="5183188" cy="3684588"/>
          </a:xfrm>
        </p:spPr>
        <p:txBody>
          <a:bodyPr>
            <a:normAutofit/>
          </a:bodyPr>
          <a:lstStyle/>
          <a:p>
            <a:r>
              <a:rPr lang="en-US" sz="2700" dirty="0"/>
              <a:t>Facial recognition to track worker attendance by the minute</a:t>
            </a:r>
          </a:p>
          <a:p>
            <a:r>
              <a:rPr lang="en-US" sz="2700" dirty="0"/>
              <a:t>Monitoring employee mood, stress or engagement by facial analysis</a:t>
            </a:r>
          </a:p>
          <a:p>
            <a:r>
              <a:rPr lang="en-US" sz="2700" dirty="0"/>
              <a:t>Applying to remote workers “just in case”.</a:t>
            </a:r>
          </a:p>
        </p:txBody>
      </p:sp>
    </p:spTree>
    <p:extLst>
      <p:ext uri="{BB962C8B-B14F-4D97-AF65-F5344CB8AC3E}">
        <p14:creationId xmlns:p14="http://schemas.microsoft.com/office/powerpoint/2010/main" val="9837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E60F3-C017-E8D5-9896-3BC659AA9B6F}"/>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D78847F-E822-D4C8-AA29-658FC1796B97}"/>
              </a:ext>
            </a:extLst>
          </p:cNvPr>
          <p:cNvSpPr>
            <a:spLocks noGrp="1"/>
          </p:cNvSpPr>
          <p:nvPr>
            <p:ph type="title"/>
          </p:nvPr>
        </p:nvSpPr>
        <p:spPr>
          <a:xfrm>
            <a:off x="240368" y="457200"/>
            <a:ext cx="3932237" cy="530225"/>
          </a:xfrm>
        </p:spPr>
        <p:txBody>
          <a:bodyPr anchor="b">
            <a:normAutofit fontScale="90000"/>
          </a:bodyPr>
          <a:lstStyle/>
          <a:p>
            <a:r>
              <a:rPr lang="en-US" dirty="0"/>
              <a:t>AI</a:t>
            </a:r>
          </a:p>
        </p:txBody>
      </p:sp>
      <p:sp>
        <p:nvSpPr>
          <p:cNvPr id="13" name="Text Placeholder 3">
            <a:extLst>
              <a:ext uri="{FF2B5EF4-FFF2-40B4-BE49-F238E27FC236}">
                <a16:creationId xmlns:a16="http://schemas.microsoft.com/office/drawing/2014/main" id="{8E3D2FE9-7896-088D-4205-1A8DB17BD560}"/>
              </a:ext>
            </a:extLst>
          </p:cNvPr>
          <p:cNvSpPr>
            <a:spLocks noGrp="1"/>
          </p:cNvSpPr>
          <p:nvPr>
            <p:ph type="body" sz="half" idx="2"/>
          </p:nvPr>
        </p:nvSpPr>
        <p:spPr>
          <a:xfrm>
            <a:off x="839788" y="3323096"/>
            <a:ext cx="1423299" cy="2545892"/>
          </a:xfrm>
        </p:spPr>
        <p:txBody>
          <a:bodyPr/>
          <a:lstStyle/>
          <a:p>
            <a:endParaRPr lang="en-US" dirty="0"/>
          </a:p>
        </p:txBody>
      </p:sp>
      <p:graphicFrame>
        <p:nvGraphicFramePr>
          <p:cNvPr id="11" name="Content Placeholder 5">
            <a:extLst>
              <a:ext uri="{FF2B5EF4-FFF2-40B4-BE49-F238E27FC236}">
                <a16:creationId xmlns:a16="http://schemas.microsoft.com/office/drawing/2014/main" id="{31D987E6-C45E-17B4-97E1-F0C4235889A6}"/>
              </a:ext>
            </a:extLst>
          </p:cNvPr>
          <p:cNvGraphicFramePr>
            <a:graphicFrameLocks noGrp="1"/>
          </p:cNvGraphicFramePr>
          <p:nvPr>
            <p:ph idx="1"/>
            <p:extLst>
              <p:ext uri="{D42A27DB-BD31-4B8C-83A1-F6EECF244321}">
                <p14:modId xmlns:p14="http://schemas.microsoft.com/office/powerpoint/2010/main" val="1820016792"/>
              </p:ext>
            </p:extLst>
          </p:nvPr>
        </p:nvGraphicFramePr>
        <p:xfrm>
          <a:off x="3990493" y="918257"/>
          <a:ext cx="6742822" cy="55152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314" name="Picture 2" descr="Severance: What the &quot;Lumon is Listening&quot; Video Reveals">
            <a:extLst>
              <a:ext uri="{FF2B5EF4-FFF2-40B4-BE49-F238E27FC236}">
                <a16:creationId xmlns:a16="http://schemas.microsoft.com/office/drawing/2014/main" id="{D8D3DD1A-38F0-A0E8-8F6F-C666C2B4E0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86" y="1322375"/>
            <a:ext cx="3932237" cy="553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388505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3ABE3-F095-9CF4-A3EB-48BED8926FC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38F192A-3AB6-8063-F73E-14C07CB97D29}"/>
              </a:ext>
            </a:extLst>
          </p:cNvPr>
          <p:cNvSpPr>
            <a:spLocks noGrp="1"/>
          </p:cNvSpPr>
          <p:nvPr>
            <p:ph type="title"/>
          </p:nvPr>
        </p:nvSpPr>
        <p:spPr>
          <a:xfrm>
            <a:off x="541614" y="457200"/>
            <a:ext cx="3932237" cy="1600200"/>
          </a:xfrm>
        </p:spPr>
        <p:txBody>
          <a:bodyPr anchor="b">
            <a:normAutofit/>
          </a:bodyPr>
          <a:lstStyle/>
          <a:p>
            <a:r>
              <a:rPr lang="en-US" dirty="0"/>
              <a:t>What about wearable technologies?</a:t>
            </a:r>
          </a:p>
        </p:txBody>
      </p:sp>
      <p:pic>
        <p:nvPicPr>
          <p:cNvPr id="20482" name="Picture 2" descr="Powering Wearable: Tech, Challenges, and Standards - Aquartia Blog">
            <a:extLst>
              <a:ext uri="{FF2B5EF4-FFF2-40B4-BE49-F238E27FC236}">
                <a16:creationId xmlns:a16="http://schemas.microsoft.com/office/drawing/2014/main" id="{48D95958-F6B7-FD77-84C9-D0084B78F2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524" r="3" b="11517"/>
          <a:stretch>
            <a:fillRect/>
          </a:stretch>
        </p:blipFill>
        <p:spPr bwMode="auto">
          <a:xfrm>
            <a:off x="5183188" y="987425"/>
            <a:ext cx="6993628" cy="5522232"/>
          </a:xfrm>
          <a:prstGeom prst="rect">
            <a:avLst/>
          </a:prstGeom>
          <a:solidFill>
            <a:srgbClr val="FFFFFF"/>
          </a:solidFill>
        </p:spPr>
      </p:pic>
      <p:sp>
        <p:nvSpPr>
          <p:cNvPr id="20487" name="Text Placeholder 3">
            <a:extLst>
              <a:ext uri="{FF2B5EF4-FFF2-40B4-BE49-F238E27FC236}">
                <a16:creationId xmlns:a16="http://schemas.microsoft.com/office/drawing/2014/main" id="{21D6199E-8D1C-F03C-58A3-31B586E2D2AE}"/>
              </a:ext>
            </a:extLst>
          </p:cNvPr>
          <p:cNvSpPr>
            <a:spLocks noGrp="1"/>
          </p:cNvSpPr>
          <p:nvPr>
            <p:ph type="body" sz="half" idx="2"/>
          </p:nvPr>
        </p:nvSpPr>
        <p:spPr>
          <a:xfrm>
            <a:off x="839788" y="2057400"/>
            <a:ext cx="3932237" cy="3811588"/>
          </a:xfrm>
        </p:spPr>
        <p:txBody>
          <a:bodyPr>
            <a:normAutofit fontScale="92500" lnSpcReduction="20000"/>
          </a:bodyPr>
          <a:lstStyle/>
          <a:p>
            <a:endParaRPr lang="en-US" dirty="0"/>
          </a:p>
          <a:p>
            <a:r>
              <a:rPr lang="en-US" sz="2400" dirty="0"/>
              <a:t>Smart Watches</a:t>
            </a:r>
          </a:p>
          <a:p>
            <a:endParaRPr lang="en-US" sz="2400" dirty="0"/>
          </a:p>
          <a:p>
            <a:r>
              <a:rPr lang="en-US" sz="2400" dirty="0"/>
              <a:t>Rings</a:t>
            </a:r>
          </a:p>
          <a:p>
            <a:endParaRPr lang="en-US" sz="2400" dirty="0"/>
          </a:p>
          <a:p>
            <a:r>
              <a:rPr lang="en-US" sz="2400" dirty="0"/>
              <a:t>Glasses</a:t>
            </a:r>
          </a:p>
          <a:p>
            <a:endParaRPr lang="en-US" sz="2400" dirty="0"/>
          </a:p>
          <a:p>
            <a:r>
              <a:rPr lang="en-US" sz="2400" dirty="0"/>
              <a:t>Smart clothing</a:t>
            </a:r>
          </a:p>
          <a:p>
            <a:endParaRPr lang="en-US" sz="2400" dirty="0"/>
          </a:p>
          <a:p>
            <a:r>
              <a:rPr lang="en-US" sz="2400" dirty="0"/>
              <a:t>Implants</a:t>
            </a:r>
          </a:p>
          <a:p>
            <a:endParaRPr lang="en-US" dirty="0"/>
          </a:p>
          <a:p>
            <a:endParaRPr lang="en-US" dirty="0"/>
          </a:p>
        </p:txBody>
      </p:sp>
    </p:spTree>
    <p:extLst>
      <p:ext uri="{BB962C8B-B14F-4D97-AF65-F5344CB8AC3E}">
        <p14:creationId xmlns:p14="http://schemas.microsoft.com/office/powerpoint/2010/main" val="28472960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22B8B-F994-08B0-277B-872F66F84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4DDB0D-4BAF-C8BA-0006-432F2A6DCBCF}"/>
              </a:ext>
            </a:extLst>
          </p:cNvPr>
          <p:cNvSpPr>
            <a:spLocks noGrp="1"/>
          </p:cNvSpPr>
          <p:nvPr>
            <p:ph type="title"/>
          </p:nvPr>
        </p:nvSpPr>
        <p:spPr/>
        <p:txBody>
          <a:bodyPr/>
          <a:lstStyle/>
          <a:p>
            <a:r>
              <a:rPr lang="en-US" b="1" dirty="0"/>
              <a:t>Employee Surveillance</a:t>
            </a:r>
          </a:p>
        </p:txBody>
      </p:sp>
      <p:sp>
        <p:nvSpPr>
          <p:cNvPr id="3" name="Text Placeholder 2">
            <a:extLst>
              <a:ext uri="{FF2B5EF4-FFF2-40B4-BE49-F238E27FC236}">
                <a16:creationId xmlns:a16="http://schemas.microsoft.com/office/drawing/2014/main" id="{10D18C1F-2281-E912-9335-707C4B47B53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39555474"/>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5BF586-A225-5227-9815-FD7EBD62888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1DB5E0D-24AC-B69D-2F1E-D65CCB9BC346}"/>
              </a:ext>
            </a:extLst>
          </p:cNvPr>
          <p:cNvSpPr>
            <a:spLocks noGrp="1"/>
          </p:cNvSpPr>
          <p:nvPr>
            <p:ph type="title"/>
          </p:nvPr>
        </p:nvSpPr>
        <p:spPr/>
        <p:txBody>
          <a:bodyPr/>
          <a:lstStyle/>
          <a:p>
            <a:r>
              <a:rPr lang="en-US" dirty="0"/>
              <a:t>Secret Recordings</a:t>
            </a:r>
          </a:p>
        </p:txBody>
      </p:sp>
      <p:pic>
        <p:nvPicPr>
          <p:cNvPr id="14338" name="Picture 2" descr="Severance: what the hit show can teach us about cybersecurity and human  risk | News and events | Loughborough University">
            <a:extLst>
              <a:ext uri="{FF2B5EF4-FFF2-40B4-BE49-F238E27FC236}">
                <a16:creationId xmlns:a16="http://schemas.microsoft.com/office/drawing/2014/main" id="{BD2A0FB6-5499-C829-62F6-212D477A257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5861" y="1825625"/>
            <a:ext cx="11171582" cy="466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8770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F08CC-1361-07F7-358F-700228B04670}"/>
              </a:ext>
            </a:extLst>
          </p:cNvPr>
          <p:cNvSpPr>
            <a:spLocks noGrp="1"/>
          </p:cNvSpPr>
          <p:nvPr>
            <p:ph type="title"/>
          </p:nvPr>
        </p:nvSpPr>
        <p:spPr/>
        <p:txBody>
          <a:bodyPr/>
          <a:lstStyle/>
          <a:p>
            <a:r>
              <a:rPr lang="en-GB" b="1">
                <a:latin typeface="Open Sans" panose="020B0606030504020204" pitchFamily="34" charset="0"/>
                <a:ea typeface="Open Sans" panose="020B0606030504020204" pitchFamily="34" charset="0"/>
                <a:cs typeface="Open Sans" panose="020B0606030504020204" pitchFamily="34" charset="0"/>
              </a:rPr>
              <a:t>Agenda</a:t>
            </a:r>
            <a:endParaRPr lang="en-US"/>
          </a:p>
        </p:txBody>
      </p:sp>
      <p:graphicFrame>
        <p:nvGraphicFramePr>
          <p:cNvPr id="4" name="Content Placeholder 3">
            <a:extLst>
              <a:ext uri="{FF2B5EF4-FFF2-40B4-BE49-F238E27FC236}">
                <a16:creationId xmlns:a16="http://schemas.microsoft.com/office/drawing/2014/main" id="{7A13A042-6AF0-561D-9B55-0915890A7EDF}"/>
              </a:ext>
            </a:extLst>
          </p:cNvPr>
          <p:cNvGraphicFramePr>
            <a:graphicFrameLocks noGrp="1"/>
          </p:cNvGraphicFramePr>
          <p:nvPr>
            <p:ph idx="1"/>
            <p:extLst>
              <p:ext uri="{D42A27DB-BD31-4B8C-83A1-F6EECF244321}">
                <p14:modId xmlns:p14="http://schemas.microsoft.com/office/powerpoint/2010/main" val="3753297489"/>
              </p:ext>
            </p:extLst>
          </p:nvPr>
        </p:nvGraphicFramePr>
        <p:xfrm>
          <a:off x="838200" y="1825625"/>
          <a:ext cx="7955071"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A picture containing window&#10;&#10;Description automatically generated">
            <a:extLst>
              <a:ext uri="{FF2B5EF4-FFF2-40B4-BE49-F238E27FC236}">
                <a16:creationId xmlns:a16="http://schemas.microsoft.com/office/drawing/2014/main" id="{B586C353-536F-DDAE-8772-53C2DEF8E9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1891" y="810612"/>
            <a:ext cx="2540000" cy="3949278"/>
          </a:xfrm>
          <a:prstGeom prst="rect">
            <a:avLst/>
          </a:prstGeom>
        </p:spPr>
      </p:pic>
    </p:spTree>
    <p:extLst>
      <p:ext uri="{BB962C8B-B14F-4D97-AF65-F5344CB8AC3E}">
        <p14:creationId xmlns:p14="http://schemas.microsoft.com/office/powerpoint/2010/main" val="272265515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B58B91-F732-E672-7B3A-9F0408B9D9A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6903836-3DD2-064F-D530-C4586234C716}"/>
              </a:ext>
            </a:extLst>
          </p:cNvPr>
          <p:cNvSpPr>
            <a:spLocks noGrp="1"/>
          </p:cNvSpPr>
          <p:nvPr>
            <p:ph type="title"/>
          </p:nvPr>
        </p:nvSpPr>
        <p:spPr>
          <a:xfrm>
            <a:off x="839788" y="457200"/>
            <a:ext cx="3932237" cy="1600200"/>
          </a:xfrm>
        </p:spPr>
        <p:txBody>
          <a:bodyPr anchor="b">
            <a:normAutofit/>
          </a:bodyPr>
          <a:lstStyle/>
          <a:p>
            <a:r>
              <a:rPr lang="en-US" dirty="0"/>
              <a:t>Secret Recordings</a:t>
            </a:r>
          </a:p>
        </p:txBody>
      </p:sp>
      <p:sp>
        <p:nvSpPr>
          <p:cNvPr id="16" name="Text Placeholder 3">
            <a:extLst>
              <a:ext uri="{FF2B5EF4-FFF2-40B4-BE49-F238E27FC236}">
                <a16:creationId xmlns:a16="http://schemas.microsoft.com/office/drawing/2014/main" id="{9372674B-6C03-16EA-28AA-DC6CF92CCE9C}"/>
              </a:ext>
            </a:extLst>
          </p:cNvPr>
          <p:cNvSpPr>
            <a:spLocks noGrp="1"/>
          </p:cNvSpPr>
          <p:nvPr>
            <p:ph type="body" sz="half" idx="2"/>
          </p:nvPr>
        </p:nvSpPr>
        <p:spPr>
          <a:xfrm>
            <a:off x="700512" y="2057400"/>
            <a:ext cx="1605408" cy="3811588"/>
          </a:xfrm>
        </p:spPr>
        <p:txBody>
          <a:bodyPr/>
          <a:lstStyle/>
          <a:p>
            <a:endParaRPr lang="en-US" dirty="0"/>
          </a:p>
        </p:txBody>
      </p:sp>
      <p:graphicFrame>
        <p:nvGraphicFramePr>
          <p:cNvPr id="17" name="Content Placeholder 1">
            <a:extLst>
              <a:ext uri="{FF2B5EF4-FFF2-40B4-BE49-F238E27FC236}">
                <a16:creationId xmlns:a16="http://schemas.microsoft.com/office/drawing/2014/main" id="{D686207E-8BB0-3985-6A65-2F79A113FBB2}"/>
              </a:ext>
            </a:extLst>
          </p:cNvPr>
          <p:cNvGraphicFramePr>
            <a:graphicFrameLocks noGrp="1"/>
          </p:cNvGraphicFramePr>
          <p:nvPr>
            <p:ph idx="1"/>
            <p:extLst>
              <p:ext uri="{D42A27DB-BD31-4B8C-83A1-F6EECF244321}">
                <p14:modId xmlns:p14="http://schemas.microsoft.com/office/powerpoint/2010/main" val="787314625"/>
              </p:ext>
            </p:extLst>
          </p:nvPr>
        </p:nvGraphicFramePr>
        <p:xfrm>
          <a:off x="5183188" y="987425"/>
          <a:ext cx="6562498" cy="4575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386" name="Picture 2" descr="Case Study: Creating Realistic Film Prop Decals for Apple TV+'s 'Severance'  - ImageTransfers Blog">
            <a:extLst>
              <a:ext uri="{FF2B5EF4-FFF2-40B4-BE49-F238E27FC236}">
                <a16:creationId xmlns:a16="http://schemas.microsoft.com/office/drawing/2014/main" id="{681A5A0C-3555-D78A-64AF-D2189D79A9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 y="476250"/>
            <a:ext cx="4977607" cy="590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6443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8AE4C-1C77-581C-C552-037653E3C7F4}"/>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651A08A2-55E1-ED62-BC83-8F6E15B7E1C4}"/>
              </a:ext>
            </a:extLst>
          </p:cNvPr>
          <p:cNvSpPr>
            <a:spLocks noGrp="1" noRot="1" noMove="1" noResize="1" noEditPoints="1" noAdjustHandles="1" noChangeArrowheads="1" noChangeShapeType="1"/>
          </p:cNvSpPr>
          <p:nvPr/>
        </p:nvSpPr>
        <p:spPr>
          <a:xfrm>
            <a:off x="8980714" y="4800600"/>
            <a:ext cx="3211286" cy="205740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itle 6">
            <a:extLst>
              <a:ext uri="{FF2B5EF4-FFF2-40B4-BE49-F238E27FC236}">
                <a16:creationId xmlns:a16="http://schemas.microsoft.com/office/drawing/2014/main" id="{EE190DDD-78AE-0A89-BF9A-F88D106C6D4E}"/>
              </a:ext>
            </a:extLst>
          </p:cNvPr>
          <p:cNvSpPr>
            <a:spLocks noGrp="1"/>
          </p:cNvSpPr>
          <p:nvPr>
            <p:ph type="title"/>
          </p:nvPr>
        </p:nvSpPr>
        <p:spPr>
          <a:xfrm>
            <a:off x="640080" y="1243013"/>
            <a:ext cx="3855720" cy="4371974"/>
          </a:xfrm>
        </p:spPr>
        <p:txBody>
          <a:bodyPr>
            <a:normAutofit/>
          </a:bodyPr>
          <a:lstStyle/>
          <a:p>
            <a:r>
              <a:rPr lang="en-US" sz="3600" b="1" i="1">
                <a:solidFill>
                  <a:schemeClr val="tx2"/>
                </a:solidFill>
              </a:rPr>
              <a:t>Phoenix House Ltd v Stockman </a:t>
            </a:r>
            <a:r>
              <a:rPr lang="en-US" sz="3600">
                <a:solidFill>
                  <a:schemeClr val="tx2"/>
                </a:solidFill>
              </a:rPr>
              <a:t>[2019] IRLR 960</a:t>
            </a:r>
          </a:p>
        </p:txBody>
      </p:sp>
      <p:sp>
        <p:nvSpPr>
          <p:cNvPr id="2" name="Content Placeholder 1">
            <a:extLst>
              <a:ext uri="{FF2B5EF4-FFF2-40B4-BE49-F238E27FC236}">
                <a16:creationId xmlns:a16="http://schemas.microsoft.com/office/drawing/2014/main" id="{4ED5F2CA-AC54-3F1F-9511-1F619614E23B}"/>
              </a:ext>
            </a:extLst>
          </p:cNvPr>
          <p:cNvSpPr>
            <a:spLocks noGrp="1"/>
          </p:cNvSpPr>
          <p:nvPr>
            <p:ph idx="1"/>
          </p:nvPr>
        </p:nvSpPr>
        <p:spPr>
          <a:xfrm>
            <a:off x="4086675" y="714611"/>
            <a:ext cx="7844067" cy="5969218"/>
          </a:xfrm>
        </p:spPr>
        <p:txBody>
          <a:bodyPr anchor="ctr">
            <a:normAutofit/>
          </a:bodyPr>
          <a:lstStyle/>
          <a:p>
            <a:r>
              <a:rPr lang="en-US" sz="2000" dirty="0">
                <a:solidFill>
                  <a:schemeClr val="tx2"/>
                </a:solidFill>
              </a:rPr>
              <a:t>Covert Recording made of a meeting by the employee.</a:t>
            </a:r>
          </a:p>
          <a:p>
            <a:r>
              <a:rPr lang="en-US" sz="2000" dirty="0">
                <a:solidFill>
                  <a:schemeClr val="tx2"/>
                </a:solidFill>
              </a:rPr>
              <a:t>Held that the covert recording did not amount to a breach of the implied term of trust and confidence in the circumstances.  </a:t>
            </a:r>
          </a:p>
          <a:p>
            <a:pPr lvl="1"/>
            <a:r>
              <a:rPr lang="en-US" sz="1700" dirty="0">
                <a:solidFill>
                  <a:schemeClr val="tx2"/>
                </a:solidFill>
              </a:rPr>
              <a:t>Covert recordings are not automatically gross misconduct – the EAT held they must be evaluated contextually, not treated as inherently deceptive.</a:t>
            </a:r>
          </a:p>
          <a:p>
            <a:pPr lvl="1"/>
            <a:r>
              <a:rPr lang="en-US" sz="1700" dirty="0">
                <a:solidFill>
                  <a:schemeClr val="tx2"/>
                </a:solidFill>
              </a:rPr>
              <a:t>Intent matters – tribunals must consider why the employee recorded (e.g., self‑protection vs entrapment) when assessing blameworthiness.</a:t>
            </a:r>
          </a:p>
          <a:p>
            <a:pPr lvl="1"/>
            <a:r>
              <a:rPr lang="en-US" sz="1700" dirty="0">
                <a:solidFill>
                  <a:schemeClr val="tx2"/>
                </a:solidFill>
              </a:rPr>
              <a:t>Covert recordings increasingly common – modern technology means secret recordings are no longer rare; tribunals should take a realistic approach.</a:t>
            </a:r>
          </a:p>
          <a:p>
            <a:pPr lvl="1"/>
            <a:r>
              <a:rPr lang="en-US" sz="1700" dirty="0">
                <a:solidFill>
                  <a:schemeClr val="tx2"/>
                </a:solidFill>
              </a:rPr>
              <a:t>Admissible where relevant – following </a:t>
            </a:r>
            <a:r>
              <a:rPr lang="en-US" sz="1700" b="1" i="1" dirty="0" err="1">
                <a:solidFill>
                  <a:schemeClr val="tx2"/>
                </a:solidFill>
              </a:rPr>
              <a:t>Dogherty</a:t>
            </a:r>
            <a:r>
              <a:rPr lang="en-US" sz="1700" dirty="0">
                <a:solidFill>
                  <a:schemeClr val="tx2"/>
                </a:solidFill>
              </a:rPr>
              <a:t>, covert recordings may be used as evidence if they help determine fairness.</a:t>
            </a:r>
          </a:p>
          <a:p>
            <a:pPr lvl="1"/>
            <a:r>
              <a:rPr lang="en-US" sz="1700" dirty="0">
                <a:solidFill>
                  <a:schemeClr val="tx2"/>
                </a:solidFill>
              </a:rPr>
              <a:t>Misconduct does not bar compensation – such </a:t>
            </a:r>
            <a:r>
              <a:rPr lang="en-US" sz="1700" dirty="0" err="1">
                <a:solidFill>
                  <a:schemeClr val="tx2"/>
                </a:solidFill>
              </a:rPr>
              <a:t>behaviour</a:t>
            </a:r>
            <a:r>
              <a:rPr lang="en-US" sz="1700" dirty="0">
                <a:solidFill>
                  <a:schemeClr val="tx2"/>
                </a:solidFill>
              </a:rPr>
              <a:t> may justify a reduction, not removal, of compensation (</a:t>
            </a:r>
            <a:r>
              <a:rPr lang="en-US" sz="1700" b="1" i="1" dirty="0">
                <a:solidFill>
                  <a:schemeClr val="tx2"/>
                </a:solidFill>
              </a:rPr>
              <a:t>Stockman</a:t>
            </a:r>
            <a:r>
              <a:rPr lang="en-US" sz="1700" dirty="0">
                <a:solidFill>
                  <a:schemeClr val="tx2"/>
                </a:solidFill>
              </a:rPr>
              <a:t> received a 10% deduction).</a:t>
            </a:r>
            <a:endParaRPr lang="en-GB" sz="1700" dirty="0">
              <a:solidFill>
                <a:schemeClr val="tx2"/>
              </a:solidFill>
            </a:endParaRPr>
          </a:p>
          <a:p>
            <a:pPr lvl="1"/>
            <a:r>
              <a:rPr lang="en-GB" sz="1700" dirty="0">
                <a:solidFill>
                  <a:schemeClr val="tx2"/>
                </a:solidFill>
              </a:rPr>
              <a:t>Employers might wish to provide for disciplinary consequences of covert recording.</a:t>
            </a:r>
            <a:endParaRPr lang="en-US" sz="1700" dirty="0">
              <a:solidFill>
                <a:schemeClr val="tx2"/>
              </a:solidFill>
            </a:endParaRPr>
          </a:p>
        </p:txBody>
      </p:sp>
    </p:spTree>
    <p:extLst>
      <p:ext uri="{BB962C8B-B14F-4D97-AF65-F5344CB8AC3E}">
        <p14:creationId xmlns:p14="http://schemas.microsoft.com/office/powerpoint/2010/main" val="365083153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propeller&#10;&#10;Description automatically generated">
            <a:extLst>
              <a:ext uri="{FF2B5EF4-FFF2-40B4-BE49-F238E27FC236}">
                <a16:creationId xmlns:a16="http://schemas.microsoft.com/office/drawing/2014/main" id="{BB20C188-7FA5-C130-BB79-8DE6F443E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128" y="1146556"/>
            <a:ext cx="4261323" cy="4564888"/>
          </a:xfrm>
          <a:prstGeom prst="rect">
            <a:avLst/>
          </a:prstGeom>
        </p:spPr>
      </p:pic>
      <p:sp>
        <p:nvSpPr>
          <p:cNvPr id="4" name="TextBox 3">
            <a:extLst>
              <a:ext uri="{FF2B5EF4-FFF2-40B4-BE49-F238E27FC236}">
                <a16:creationId xmlns:a16="http://schemas.microsoft.com/office/drawing/2014/main" id="{153DCD6E-08FC-06CB-AE98-A030B9A56EB3}"/>
              </a:ext>
            </a:extLst>
          </p:cNvPr>
          <p:cNvSpPr txBox="1"/>
          <p:nvPr/>
        </p:nvSpPr>
        <p:spPr>
          <a:xfrm>
            <a:off x="2743200" y="1085046"/>
            <a:ext cx="9169052" cy="954107"/>
          </a:xfrm>
          <a:prstGeom prst="rect">
            <a:avLst/>
          </a:prstGeom>
          <a:noFill/>
        </p:spPr>
        <p:txBody>
          <a:bodyPr wrap="square">
            <a:spAutoFit/>
          </a:bodyPr>
          <a:lstStyle/>
          <a:p>
            <a:r>
              <a:rPr lang="en-GB" sz="5600" b="1" dirty="0">
                <a:latin typeface="Open Sans" panose="020B0606030504020204" pitchFamily="34" charset="0"/>
                <a:ea typeface="Open Sans" panose="020B0606030504020204" pitchFamily="34" charset="0"/>
                <a:cs typeface="Open Sans" panose="020B0606030504020204" pitchFamily="34" charset="0"/>
              </a:rPr>
              <a:t>‘Beyond Severance</a:t>
            </a:r>
            <a:r>
              <a:rPr lang="en-GB" sz="5600" dirty="0">
                <a:latin typeface="Open Sans" panose="020B0606030504020204" pitchFamily="34" charset="0"/>
                <a:ea typeface="Open Sans" panose="020B0606030504020204" pitchFamily="34" charset="0"/>
                <a:cs typeface="Open Sans" panose="020B0606030504020204" pitchFamily="34" charset="0"/>
              </a:rPr>
              <a:t>’</a:t>
            </a:r>
            <a:endParaRPr lang="en-US" sz="5600" dirty="0"/>
          </a:p>
        </p:txBody>
      </p:sp>
      <p:sp>
        <p:nvSpPr>
          <p:cNvPr id="5" name="TextBox 4">
            <a:extLst>
              <a:ext uri="{FF2B5EF4-FFF2-40B4-BE49-F238E27FC236}">
                <a16:creationId xmlns:a16="http://schemas.microsoft.com/office/drawing/2014/main" id="{A2C73AAA-718F-E559-2325-EE6A08583500}"/>
              </a:ext>
            </a:extLst>
          </p:cNvPr>
          <p:cNvSpPr txBox="1"/>
          <p:nvPr/>
        </p:nvSpPr>
        <p:spPr>
          <a:xfrm>
            <a:off x="4597053" y="2967381"/>
            <a:ext cx="7844430" cy="1292662"/>
          </a:xfrm>
          <a:prstGeom prst="rect">
            <a:avLst/>
          </a:prstGeom>
          <a:noFill/>
        </p:spPr>
        <p:txBody>
          <a:bodyPr wrap="squar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hlinkClick r:id="rId3"/>
              </a:rPr>
              <a:t>Julian.Allsop@guildhallchambers.co.uk</a:t>
            </a:r>
            <a:endParaRPr lang="en-US" sz="3000" dirty="0">
              <a:latin typeface="Open Sans" panose="020B0606030504020204" pitchFamily="34" charset="0"/>
              <a:ea typeface="Open Sans" panose="020B0606030504020204" pitchFamily="34" charset="0"/>
              <a:cs typeface="Open Sans" panose="020B0606030504020204" pitchFamily="34" charset="0"/>
            </a:endParaRPr>
          </a:p>
          <a:p>
            <a:endParaRPr lang="en-US" sz="3000" dirty="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Tree>
    <p:extLst>
      <p:ext uri="{BB962C8B-B14F-4D97-AF65-F5344CB8AC3E}">
        <p14:creationId xmlns:p14="http://schemas.microsoft.com/office/powerpoint/2010/main" val="3762725884"/>
      </p:ext>
    </p:extLst>
  </p:cSld>
  <p:clrMapOvr>
    <a:masterClrMapping/>
  </p:clrMapOvr>
  <p:transition spd="slow">
    <p:wip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28E9E-FA1A-4A38-80AB-B8A3C2A7752E}"/>
              </a:ext>
            </a:extLst>
          </p:cNvPr>
          <p:cNvSpPr>
            <a:spLocks noGrp="1"/>
          </p:cNvSpPr>
          <p:nvPr>
            <p:ph type="title"/>
          </p:nvPr>
        </p:nvSpPr>
        <p:spPr/>
        <p:txBody>
          <a:bodyPr/>
          <a:lstStyle/>
          <a:p>
            <a:r>
              <a:rPr lang="en-GB" dirty="0"/>
              <a:t>Refreshments Break</a:t>
            </a:r>
          </a:p>
        </p:txBody>
      </p:sp>
      <p:sp>
        <p:nvSpPr>
          <p:cNvPr id="3" name="Text Placeholder 2">
            <a:extLst>
              <a:ext uri="{FF2B5EF4-FFF2-40B4-BE49-F238E27FC236}">
                <a16:creationId xmlns:a16="http://schemas.microsoft.com/office/drawing/2014/main" id="{E8DE1BC2-7632-F420-049F-B5D11A0EFEB9}"/>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142888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1F997-749A-4BF5-E529-3E60FE31C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B4DC68-8A5B-F9A7-83EE-E54EEBD0B59D}"/>
              </a:ext>
            </a:extLst>
          </p:cNvPr>
          <p:cNvSpPr>
            <a:spLocks noGrp="1"/>
          </p:cNvSpPr>
          <p:nvPr>
            <p:ph type="ctrTitle"/>
          </p:nvPr>
        </p:nvSpPr>
        <p:spPr>
          <a:xfrm>
            <a:off x="177208" y="1709053"/>
            <a:ext cx="6770914" cy="2884715"/>
          </a:xfrm>
        </p:spPr>
        <p:txBody>
          <a:bodyPr>
            <a:noAutofit/>
          </a:bodyPr>
          <a:lstStyle/>
          <a:p>
            <a:pPr>
              <a:lnSpc>
                <a:spcPct val="100000"/>
              </a:lnSpc>
            </a:pPr>
            <a:r>
              <a:rPr lang="en-GB" sz="5400" b="1" dirty="0"/>
              <a:t>Psychiatric Injury and expert evidence - </a:t>
            </a:r>
            <a:br>
              <a:rPr lang="en-GB" sz="5400" b="1" dirty="0"/>
            </a:br>
            <a:r>
              <a:rPr lang="en-GB" sz="5400" b="1" dirty="0"/>
              <a:t>An overview from the front line</a:t>
            </a:r>
          </a:p>
        </p:txBody>
      </p:sp>
      <p:sp>
        <p:nvSpPr>
          <p:cNvPr id="3" name="Subtitle 2">
            <a:extLst>
              <a:ext uri="{FF2B5EF4-FFF2-40B4-BE49-F238E27FC236}">
                <a16:creationId xmlns:a16="http://schemas.microsoft.com/office/drawing/2014/main" id="{8298B93B-63A7-0AD4-E79E-CACCECA95E15}"/>
              </a:ext>
            </a:extLst>
          </p:cNvPr>
          <p:cNvSpPr>
            <a:spLocks noGrp="1"/>
          </p:cNvSpPr>
          <p:nvPr>
            <p:ph type="subTitle" idx="1"/>
          </p:nvPr>
        </p:nvSpPr>
        <p:spPr>
          <a:xfrm>
            <a:off x="321283" y="4963886"/>
            <a:ext cx="6482763" cy="1044675"/>
          </a:xfrm>
        </p:spPr>
        <p:txBody>
          <a:bodyPr>
            <a:normAutofit fontScale="92500" lnSpcReduction="20000"/>
          </a:bodyPr>
          <a:lstStyle/>
          <a:p>
            <a:r>
              <a:rPr lang="en-GB" sz="2000" b="1" dirty="0"/>
              <a:t>Nick Smith</a:t>
            </a:r>
          </a:p>
          <a:p>
            <a:r>
              <a:rPr lang="en-GB" sz="2000" dirty="0"/>
              <a:t>Employment Team Annual Seminar</a:t>
            </a:r>
          </a:p>
          <a:p>
            <a:r>
              <a:rPr lang="en-GB" sz="2000" dirty="0"/>
              <a:t>5 March 2026</a:t>
            </a:r>
          </a:p>
        </p:txBody>
      </p:sp>
    </p:spTree>
    <p:extLst>
      <p:ext uri="{BB962C8B-B14F-4D97-AF65-F5344CB8AC3E}">
        <p14:creationId xmlns:p14="http://schemas.microsoft.com/office/powerpoint/2010/main" val="2611078997"/>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8176F-89A6-5E0F-44A1-4358EEEBB9A8}"/>
            </a:ext>
          </a:extLst>
        </p:cNvPr>
        <p:cNvGrpSpPr/>
        <p:nvPr/>
      </p:nvGrpSpPr>
      <p:grpSpPr>
        <a:xfrm>
          <a:off x="0" y="0"/>
          <a:ext cx="0" cy="0"/>
          <a:chOff x="0" y="0"/>
          <a:chExt cx="0" cy="0"/>
        </a:xfrm>
      </p:grpSpPr>
      <p:pic>
        <p:nvPicPr>
          <p:cNvPr id="5" name="Content Placeholder 4" descr="Stressed doctor at work">
            <a:extLst>
              <a:ext uri="{FF2B5EF4-FFF2-40B4-BE49-F238E27FC236}">
                <a16:creationId xmlns:a16="http://schemas.microsoft.com/office/drawing/2014/main" id="{D47D1CCB-6B91-16D1-A4C6-3D66EC7BEE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6860" y="1825625"/>
            <a:ext cx="6345159" cy="4159200"/>
          </a:xfrm>
        </p:spPr>
      </p:pic>
      <p:sp>
        <p:nvSpPr>
          <p:cNvPr id="2" name="Title 1">
            <a:extLst>
              <a:ext uri="{FF2B5EF4-FFF2-40B4-BE49-F238E27FC236}">
                <a16:creationId xmlns:a16="http://schemas.microsoft.com/office/drawing/2014/main" id="{65A10CDE-B232-E2A5-891A-3C11611E62EA}"/>
              </a:ext>
            </a:extLst>
          </p:cNvPr>
          <p:cNvSpPr>
            <a:spLocks noGrp="1"/>
          </p:cNvSpPr>
          <p:nvPr>
            <p:ph type="title"/>
          </p:nvPr>
        </p:nvSpPr>
        <p:spPr/>
        <p:txBody>
          <a:bodyPr/>
          <a:lstStyle/>
          <a:p>
            <a:r>
              <a:rPr lang="en-GB" dirty="0"/>
              <a:t>Psychiatric Injuries</a:t>
            </a:r>
          </a:p>
        </p:txBody>
      </p:sp>
    </p:spTree>
    <p:extLst>
      <p:ext uri="{BB962C8B-B14F-4D97-AF65-F5344CB8AC3E}">
        <p14:creationId xmlns:p14="http://schemas.microsoft.com/office/powerpoint/2010/main" val="2806345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C056-C6F3-7BFB-C0CC-4758992C9C0B}"/>
              </a:ext>
            </a:extLst>
          </p:cNvPr>
          <p:cNvSpPr>
            <a:spLocks noGrp="1"/>
          </p:cNvSpPr>
          <p:nvPr>
            <p:ph type="title"/>
          </p:nvPr>
        </p:nvSpPr>
        <p:spPr/>
        <p:txBody>
          <a:bodyPr/>
          <a:lstStyle/>
          <a:p>
            <a:r>
              <a:rPr lang="en-GB" dirty="0"/>
              <a:t>Psychiatric Injuries – Overview</a:t>
            </a:r>
          </a:p>
        </p:txBody>
      </p:sp>
      <p:sp>
        <p:nvSpPr>
          <p:cNvPr id="3" name="Content Placeholder 2">
            <a:extLst>
              <a:ext uri="{FF2B5EF4-FFF2-40B4-BE49-F238E27FC236}">
                <a16:creationId xmlns:a16="http://schemas.microsoft.com/office/drawing/2014/main" id="{9C7FF9D5-1841-EB88-B202-A465A84AEE32}"/>
              </a:ext>
            </a:extLst>
          </p:cNvPr>
          <p:cNvSpPr>
            <a:spLocks noGrp="1"/>
          </p:cNvSpPr>
          <p:nvPr>
            <p:ph idx="1"/>
          </p:nvPr>
        </p:nvSpPr>
        <p:spPr/>
        <p:txBody>
          <a:bodyPr/>
          <a:lstStyle/>
          <a:p>
            <a:r>
              <a:rPr lang="en-GB" dirty="0"/>
              <a:t>Claimants can claim damages for personal injury caused by, e.g., unlawful discriminatory acts (</a:t>
            </a:r>
            <a:r>
              <a:rPr lang="en-GB" i="1" dirty="0"/>
              <a:t>Sheriff v Klyne Tugs[1999]</a:t>
            </a:r>
            <a:r>
              <a:rPr lang="en-GB" dirty="0"/>
              <a:t>).</a:t>
            </a:r>
            <a:endParaRPr lang="en-GB" i="1" dirty="0"/>
          </a:p>
          <a:p>
            <a:r>
              <a:rPr lang="en-GB" dirty="0"/>
              <a:t>There is no rule requiring specific evidence of injury in the ET, but in reality, evidence of some sort will be needed.</a:t>
            </a:r>
          </a:p>
          <a:p>
            <a:r>
              <a:rPr lang="en-GB" dirty="0"/>
              <a:t>Personal Injury claims are often complex and require real thought from the outset – they are not an afterthought.</a:t>
            </a:r>
          </a:p>
          <a:p>
            <a:r>
              <a:rPr lang="en-GB" dirty="0"/>
              <a:t>There are often issues about causation and / or divisibility.</a:t>
            </a:r>
          </a:p>
          <a:p>
            <a:r>
              <a:rPr lang="en-GB" dirty="0"/>
              <a:t>Expert evidence may be required.</a:t>
            </a:r>
          </a:p>
          <a:p>
            <a:r>
              <a:rPr lang="en-GB" dirty="0"/>
              <a:t>No requirement that harm was foreseeable!!!</a:t>
            </a:r>
          </a:p>
        </p:txBody>
      </p:sp>
    </p:spTree>
    <p:extLst>
      <p:ext uri="{BB962C8B-B14F-4D97-AF65-F5344CB8AC3E}">
        <p14:creationId xmlns:p14="http://schemas.microsoft.com/office/powerpoint/2010/main" val="3551027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B0DBC-8925-9B6A-1153-DB0A558124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C274D2-8DFA-E52A-3409-116BEEAE75C8}"/>
              </a:ext>
            </a:extLst>
          </p:cNvPr>
          <p:cNvSpPr>
            <a:spLocks noGrp="1"/>
          </p:cNvSpPr>
          <p:nvPr>
            <p:ph type="title"/>
          </p:nvPr>
        </p:nvSpPr>
        <p:spPr/>
        <p:txBody>
          <a:bodyPr/>
          <a:lstStyle/>
          <a:p>
            <a:r>
              <a:rPr lang="en-GB" dirty="0"/>
              <a:t>Psychiatric Injuries – Divisibility</a:t>
            </a:r>
          </a:p>
        </p:txBody>
      </p:sp>
      <p:sp>
        <p:nvSpPr>
          <p:cNvPr id="3" name="Content Placeholder 2">
            <a:extLst>
              <a:ext uri="{FF2B5EF4-FFF2-40B4-BE49-F238E27FC236}">
                <a16:creationId xmlns:a16="http://schemas.microsoft.com/office/drawing/2014/main" id="{D303A9AF-514E-9619-9F14-FDA1B13D453D}"/>
              </a:ext>
            </a:extLst>
          </p:cNvPr>
          <p:cNvSpPr>
            <a:spLocks noGrp="1"/>
          </p:cNvSpPr>
          <p:nvPr>
            <p:ph idx="1"/>
          </p:nvPr>
        </p:nvSpPr>
        <p:spPr/>
        <p:txBody>
          <a:bodyPr/>
          <a:lstStyle/>
          <a:p>
            <a:r>
              <a:rPr lang="en-GB" dirty="0"/>
              <a:t>Divisible harm – different acts cause different damage; parties only liable for harm for which  it is truly responsible.</a:t>
            </a:r>
          </a:p>
          <a:p>
            <a:r>
              <a:rPr lang="en-GB" dirty="0"/>
              <a:t>Indivisible harm – multiple acts result in same harm:</a:t>
            </a:r>
          </a:p>
          <a:p>
            <a:pPr lvl="1"/>
            <a:r>
              <a:rPr lang="en-GB" dirty="0"/>
              <a:t>Monocausal – all acts operate in same way to cause harm, impossible to tell which was the actual cause.</a:t>
            </a:r>
          </a:p>
          <a:p>
            <a:pPr lvl="1"/>
            <a:r>
              <a:rPr lang="en-GB" dirty="0"/>
              <a:t>Multicausal – single condition caused by several factors, the cumulative effect of which combine to produce single form of harm.</a:t>
            </a:r>
          </a:p>
          <a:p>
            <a:r>
              <a:rPr lang="en-GB" dirty="0"/>
              <a:t>Relevant not only to PSLA award, but also to losses flowing from the discriminatory act.</a:t>
            </a:r>
          </a:p>
        </p:txBody>
      </p:sp>
    </p:spTree>
    <p:extLst>
      <p:ext uri="{BB962C8B-B14F-4D97-AF65-F5344CB8AC3E}">
        <p14:creationId xmlns:p14="http://schemas.microsoft.com/office/powerpoint/2010/main" val="39738491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68681-BB57-4D4A-E3BB-DFD6652FF8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0010D9-64A5-CE54-7345-E55BDF2F7092}"/>
              </a:ext>
            </a:extLst>
          </p:cNvPr>
          <p:cNvSpPr>
            <a:spLocks noGrp="1"/>
          </p:cNvSpPr>
          <p:nvPr>
            <p:ph type="title"/>
          </p:nvPr>
        </p:nvSpPr>
        <p:spPr/>
        <p:txBody>
          <a:bodyPr/>
          <a:lstStyle/>
          <a:p>
            <a:r>
              <a:rPr lang="en-GB" dirty="0"/>
              <a:t>Psychiatric Injuries – Divisibility</a:t>
            </a:r>
          </a:p>
        </p:txBody>
      </p:sp>
      <p:sp>
        <p:nvSpPr>
          <p:cNvPr id="3" name="Content Placeholder 2">
            <a:extLst>
              <a:ext uri="{FF2B5EF4-FFF2-40B4-BE49-F238E27FC236}">
                <a16:creationId xmlns:a16="http://schemas.microsoft.com/office/drawing/2014/main" id="{5193BF32-790F-4B26-1A2F-8B41C79ED536}"/>
              </a:ext>
            </a:extLst>
          </p:cNvPr>
          <p:cNvSpPr>
            <a:spLocks noGrp="1"/>
          </p:cNvSpPr>
          <p:nvPr>
            <p:ph idx="1"/>
          </p:nvPr>
        </p:nvSpPr>
        <p:spPr/>
        <p:txBody>
          <a:bodyPr>
            <a:normAutofit/>
          </a:bodyPr>
          <a:lstStyle/>
          <a:p>
            <a:r>
              <a:rPr lang="en-GB" dirty="0"/>
              <a:t>‘More likely that an injury will be indivisible if competing causes are closely related to injury and difficult to separate out consequences’ </a:t>
            </a:r>
            <a:r>
              <a:rPr lang="en-GB" i="1" dirty="0"/>
              <a:t>Olayemi v Athena Medical[2015]</a:t>
            </a:r>
            <a:r>
              <a:rPr lang="en-GB" dirty="0"/>
              <a:t>.</a:t>
            </a:r>
          </a:p>
          <a:p>
            <a:r>
              <a:rPr lang="en-GB" i="1" dirty="0"/>
              <a:t>BAE Systems v Konczak [2017] CA</a:t>
            </a:r>
            <a:r>
              <a:rPr lang="en-GB" dirty="0"/>
              <a:t>:</a:t>
            </a:r>
          </a:p>
          <a:p>
            <a:pPr lvl="1"/>
            <a:r>
              <a:rPr lang="en-GB" dirty="0"/>
              <a:t>Employers should only pay for harm caused unless truly indivisible.</a:t>
            </a:r>
          </a:p>
          <a:p>
            <a:pPr lvl="1"/>
            <a:r>
              <a:rPr lang="en-GB" dirty="0"/>
              <a:t>Burden on employer to raise apportionment.</a:t>
            </a:r>
          </a:p>
          <a:p>
            <a:pPr lvl="1"/>
            <a:r>
              <a:rPr lang="en-GB" dirty="0"/>
              <a:t>ET must try to identify rational basis on harm can be apportioned.</a:t>
            </a:r>
          </a:p>
          <a:p>
            <a:pPr lvl="1"/>
            <a:r>
              <a:rPr lang="en-GB" dirty="0"/>
              <a:t>If can be apportioned should be, even if rough and ready.</a:t>
            </a:r>
          </a:p>
          <a:p>
            <a:pPr lvl="1"/>
            <a:r>
              <a:rPr lang="en-GB" dirty="0"/>
              <a:t>Consider pre-existing disorders </a:t>
            </a:r>
            <a:r>
              <a:rPr lang="en-GB" u="sng" dirty="0"/>
              <a:t>and account for chance of harm occurring in any event.</a:t>
            </a:r>
          </a:p>
          <a:p>
            <a:pPr marL="457200" lvl="1" indent="0">
              <a:buNone/>
            </a:pPr>
            <a:endParaRPr lang="en-GB" dirty="0"/>
          </a:p>
          <a:p>
            <a:pPr marL="457200" lvl="1" indent="0">
              <a:buNone/>
            </a:pPr>
            <a:endParaRPr lang="en-GB" dirty="0"/>
          </a:p>
        </p:txBody>
      </p:sp>
    </p:spTree>
    <p:extLst>
      <p:ext uri="{BB962C8B-B14F-4D97-AF65-F5344CB8AC3E}">
        <p14:creationId xmlns:p14="http://schemas.microsoft.com/office/powerpoint/2010/main" val="10869236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B50D9C-68A5-E9ED-69BC-DCD88BFDE8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86EB20-A653-4BF5-ECD1-59119E12875D}"/>
              </a:ext>
            </a:extLst>
          </p:cNvPr>
          <p:cNvSpPr>
            <a:spLocks noGrp="1"/>
          </p:cNvSpPr>
          <p:nvPr>
            <p:ph type="title"/>
          </p:nvPr>
        </p:nvSpPr>
        <p:spPr/>
        <p:txBody>
          <a:bodyPr/>
          <a:lstStyle/>
          <a:p>
            <a:r>
              <a:rPr lang="en-GB" dirty="0"/>
              <a:t>Psychiatric Injuries –   assessing quantum</a:t>
            </a:r>
            <a:br>
              <a:rPr lang="en-GB" dirty="0"/>
            </a:br>
            <a:endParaRPr lang="en-GB" dirty="0"/>
          </a:p>
        </p:txBody>
      </p:sp>
      <p:sp>
        <p:nvSpPr>
          <p:cNvPr id="3" name="Content Placeholder 2">
            <a:extLst>
              <a:ext uri="{FF2B5EF4-FFF2-40B4-BE49-F238E27FC236}">
                <a16:creationId xmlns:a16="http://schemas.microsoft.com/office/drawing/2014/main" id="{B49ECFB4-3C6A-1BF7-1583-2D4FB64EDFE8}"/>
              </a:ext>
            </a:extLst>
          </p:cNvPr>
          <p:cNvSpPr>
            <a:spLocks noGrp="1"/>
          </p:cNvSpPr>
          <p:nvPr>
            <p:ph idx="1"/>
          </p:nvPr>
        </p:nvSpPr>
        <p:spPr>
          <a:xfrm>
            <a:off x="838200" y="1401079"/>
            <a:ext cx="10112829" cy="4351338"/>
          </a:xfrm>
        </p:spPr>
        <p:txBody>
          <a:bodyPr>
            <a:normAutofit fontScale="92500" lnSpcReduction="10000"/>
          </a:bodyPr>
          <a:lstStyle/>
          <a:p>
            <a:r>
              <a:rPr lang="en-GB" dirty="0"/>
              <a:t>ET ‘obliged to approach assessment of damages on the same basis as a common law court’ (</a:t>
            </a:r>
            <a:r>
              <a:rPr lang="en-GB" i="1" dirty="0"/>
              <a:t>Salmon v HM Prison Service[2001]</a:t>
            </a:r>
            <a:r>
              <a:rPr lang="en-GB" dirty="0"/>
              <a:t>).</a:t>
            </a:r>
          </a:p>
          <a:p>
            <a:r>
              <a:rPr lang="en-GB" dirty="0"/>
              <a:t>JC Guidelines, 17</a:t>
            </a:r>
            <a:r>
              <a:rPr lang="en-GB" baseline="30000" dirty="0"/>
              <a:t>th</a:t>
            </a:r>
            <a:r>
              <a:rPr lang="en-GB" dirty="0"/>
              <a:t> Edition, relevant factors such as:</a:t>
            </a:r>
          </a:p>
          <a:p>
            <a:pPr marL="457200" lvl="1" indent="0">
              <a:buNone/>
            </a:pPr>
            <a:r>
              <a:rPr lang="en-GB" dirty="0"/>
              <a:t>(a) Ability to cope with life and work.</a:t>
            </a:r>
          </a:p>
          <a:p>
            <a:pPr marL="457200" lvl="1" indent="0">
              <a:buNone/>
            </a:pPr>
            <a:r>
              <a:rPr lang="en-GB" dirty="0"/>
              <a:t>(b) Effect on relationships with family and friends and those come into contact with.</a:t>
            </a:r>
          </a:p>
          <a:p>
            <a:pPr marL="457200" lvl="1" indent="0">
              <a:buNone/>
            </a:pPr>
            <a:r>
              <a:rPr lang="en-GB" dirty="0"/>
              <a:t>(c) Extent to which treatment would be successful.</a:t>
            </a:r>
          </a:p>
          <a:p>
            <a:pPr marL="457200" lvl="1" indent="0">
              <a:buNone/>
            </a:pPr>
            <a:r>
              <a:rPr lang="en-GB" dirty="0"/>
              <a:t>(d) Future vulnerability.</a:t>
            </a:r>
          </a:p>
          <a:p>
            <a:pPr marL="457200" lvl="1" indent="0">
              <a:buNone/>
            </a:pPr>
            <a:r>
              <a:rPr lang="en-GB" dirty="0"/>
              <a:t>(e) Prognosis.</a:t>
            </a:r>
          </a:p>
          <a:p>
            <a:pPr marL="457200" lvl="1" indent="0">
              <a:buNone/>
            </a:pPr>
            <a:r>
              <a:rPr lang="en-GB" dirty="0"/>
              <a:t>(f) Whether medical help sought.</a:t>
            </a:r>
          </a:p>
          <a:p>
            <a:pPr marL="457200" lvl="1" indent="0">
              <a:buNone/>
            </a:pPr>
            <a:r>
              <a:rPr lang="en-GB" dirty="0"/>
              <a:t>(g) Whether injury results from sexual/physical abuse/breach of trust, if so nature of relationship between victim and abuser.</a:t>
            </a:r>
          </a:p>
        </p:txBody>
      </p:sp>
    </p:spTree>
    <p:extLst>
      <p:ext uri="{BB962C8B-B14F-4D97-AF65-F5344CB8AC3E}">
        <p14:creationId xmlns:p14="http://schemas.microsoft.com/office/powerpoint/2010/main" val="2699558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9CFFC-E1E7-BEE1-EF08-522B1CC81668}"/>
              </a:ext>
            </a:extLst>
          </p:cNvPr>
          <p:cNvSpPr>
            <a:spLocks noGrp="1"/>
          </p:cNvSpPr>
          <p:nvPr>
            <p:ph type="title"/>
          </p:nvPr>
        </p:nvSpPr>
        <p:spPr/>
        <p:txBody>
          <a:bodyPr>
            <a:normAutofit/>
          </a:bodyPr>
          <a:lstStyle/>
          <a:p>
            <a:r>
              <a:rPr lang="en-US" sz="5400" b="1" dirty="0"/>
              <a:t>Legal </a:t>
            </a:r>
            <a:br>
              <a:rPr lang="en-US" sz="5400" b="1" dirty="0"/>
            </a:br>
            <a:r>
              <a:rPr lang="en-US" sz="5400" b="1" dirty="0"/>
              <a:t>Framework</a:t>
            </a:r>
          </a:p>
        </p:txBody>
      </p:sp>
      <p:sp>
        <p:nvSpPr>
          <p:cNvPr id="3" name="Text Placeholder 2">
            <a:extLst>
              <a:ext uri="{FF2B5EF4-FFF2-40B4-BE49-F238E27FC236}">
                <a16:creationId xmlns:a16="http://schemas.microsoft.com/office/drawing/2014/main" id="{D2D1996D-E81F-64FF-7AFC-BBC52081F687}"/>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60062434"/>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2BE3-7E0B-003C-44AB-70CAE8EC8ABB}"/>
              </a:ext>
            </a:extLst>
          </p:cNvPr>
          <p:cNvSpPr>
            <a:spLocks noGrp="1"/>
          </p:cNvSpPr>
          <p:nvPr>
            <p:ph type="title"/>
          </p:nvPr>
        </p:nvSpPr>
        <p:spPr/>
        <p:txBody>
          <a:bodyPr/>
          <a:lstStyle/>
          <a:p>
            <a:r>
              <a:rPr lang="en-GB" dirty="0"/>
              <a:t>JC Guidelines: PSLA</a:t>
            </a:r>
          </a:p>
        </p:txBody>
      </p:sp>
      <p:sp>
        <p:nvSpPr>
          <p:cNvPr id="3" name="Content Placeholder 2">
            <a:extLst>
              <a:ext uri="{FF2B5EF4-FFF2-40B4-BE49-F238E27FC236}">
                <a16:creationId xmlns:a16="http://schemas.microsoft.com/office/drawing/2014/main" id="{2B927A47-095C-4AAC-BA9B-280EE4796999}"/>
              </a:ext>
            </a:extLst>
          </p:cNvPr>
          <p:cNvSpPr>
            <a:spLocks noGrp="1"/>
          </p:cNvSpPr>
          <p:nvPr>
            <p:ph idx="1"/>
          </p:nvPr>
        </p:nvSpPr>
        <p:spPr>
          <a:xfrm>
            <a:off x="838200" y="1640565"/>
            <a:ext cx="10003971" cy="4351338"/>
          </a:xfrm>
        </p:spPr>
        <p:txBody>
          <a:bodyPr>
            <a:normAutofit/>
          </a:bodyPr>
          <a:lstStyle/>
          <a:p>
            <a:r>
              <a:rPr lang="en-GB" dirty="0"/>
              <a:t>1. Less severe: between £1,880 and £7,150 temporary symptoms impacting daily activities</a:t>
            </a:r>
          </a:p>
          <a:p>
            <a:r>
              <a:rPr lang="en-GB" dirty="0"/>
              <a:t>2. Moderate between £7,150 and £23,270 where marked improvement has been made by the date of the hearing prognosis good.</a:t>
            </a:r>
          </a:p>
          <a:p>
            <a:r>
              <a:rPr lang="en-GB" dirty="0"/>
              <a:t>3. Moderately severe: between £23,270 and £66,920 unlawful conduct leading to permanent or long-standing disability preventing a return to comparable employment.</a:t>
            </a:r>
          </a:p>
          <a:p>
            <a:r>
              <a:rPr lang="en-GB" dirty="0"/>
              <a:t>4. Severe: between £66,920 and £141,240 serious problems with factors  set out in (a) to (d) above.</a:t>
            </a:r>
          </a:p>
        </p:txBody>
      </p:sp>
    </p:spTree>
    <p:extLst>
      <p:ext uri="{BB962C8B-B14F-4D97-AF65-F5344CB8AC3E}">
        <p14:creationId xmlns:p14="http://schemas.microsoft.com/office/powerpoint/2010/main" val="470702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2B47-20C3-CA5A-FE5F-F45C23E20E9F}"/>
              </a:ext>
            </a:extLst>
          </p:cNvPr>
          <p:cNvSpPr>
            <a:spLocks noGrp="1"/>
          </p:cNvSpPr>
          <p:nvPr>
            <p:ph type="title"/>
          </p:nvPr>
        </p:nvSpPr>
        <p:spPr/>
        <p:txBody>
          <a:bodyPr/>
          <a:lstStyle/>
          <a:p>
            <a:r>
              <a:rPr lang="en-GB" dirty="0"/>
              <a:t>PSTD</a:t>
            </a:r>
          </a:p>
        </p:txBody>
      </p:sp>
      <p:sp>
        <p:nvSpPr>
          <p:cNvPr id="3" name="Content Placeholder 2">
            <a:extLst>
              <a:ext uri="{FF2B5EF4-FFF2-40B4-BE49-F238E27FC236}">
                <a16:creationId xmlns:a16="http://schemas.microsoft.com/office/drawing/2014/main" id="{FAC9F430-BBAC-9A14-4405-8C83208406CB}"/>
              </a:ext>
            </a:extLst>
          </p:cNvPr>
          <p:cNvSpPr>
            <a:spLocks noGrp="1"/>
          </p:cNvSpPr>
          <p:nvPr>
            <p:ph idx="1"/>
          </p:nvPr>
        </p:nvSpPr>
        <p:spPr/>
        <p:txBody>
          <a:bodyPr/>
          <a:lstStyle/>
          <a:p>
            <a:r>
              <a:rPr lang="en-GB" dirty="0"/>
              <a:t>Please note that the JC Guidelines have a separate section for assessing PSLA in these types of cases with awards typically securing more in each category.</a:t>
            </a:r>
          </a:p>
          <a:p>
            <a:r>
              <a:rPr lang="en-GB" dirty="0"/>
              <a:t>Increasing no of claims in which PTSD  is being alleged as a consequence of treatment at work.</a:t>
            </a:r>
          </a:p>
          <a:p>
            <a:r>
              <a:rPr lang="en-GB" dirty="0"/>
              <a:t>Please note that this would be very rare save for cases such as sexual assault or incidences of profoundly traumatising events. </a:t>
            </a:r>
          </a:p>
          <a:p>
            <a:r>
              <a:rPr lang="en-GB" dirty="0"/>
              <a:t>Allege this with care. </a:t>
            </a:r>
          </a:p>
        </p:txBody>
      </p:sp>
    </p:spTree>
    <p:extLst>
      <p:ext uri="{BB962C8B-B14F-4D97-AF65-F5344CB8AC3E}">
        <p14:creationId xmlns:p14="http://schemas.microsoft.com/office/powerpoint/2010/main" val="1133551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287EE-FDBD-59EF-5B88-301A6B7619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7B4D11-1C0E-A43E-8350-294FFDE40175}"/>
              </a:ext>
            </a:extLst>
          </p:cNvPr>
          <p:cNvSpPr>
            <a:spLocks noGrp="1"/>
          </p:cNvSpPr>
          <p:nvPr>
            <p:ph type="title"/>
          </p:nvPr>
        </p:nvSpPr>
        <p:spPr/>
        <p:txBody>
          <a:bodyPr/>
          <a:lstStyle/>
          <a:p>
            <a:r>
              <a:rPr lang="en-GB" dirty="0"/>
              <a:t>Expert Evidence</a:t>
            </a:r>
          </a:p>
        </p:txBody>
      </p:sp>
      <p:pic>
        <p:nvPicPr>
          <p:cNvPr id="5" name="Content Placeholder 4" descr="Smiling hospital staff">
            <a:extLst>
              <a:ext uri="{FF2B5EF4-FFF2-40B4-BE49-F238E27FC236}">
                <a16:creationId xmlns:a16="http://schemas.microsoft.com/office/drawing/2014/main" id="{DF097E76-0A59-F374-A844-CEB279BC161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5442" y="1825625"/>
            <a:ext cx="6201116" cy="4351338"/>
          </a:xfrm>
        </p:spPr>
      </p:pic>
    </p:spTree>
    <p:extLst>
      <p:ext uri="{BB962C8B-B14F-4D97-AF65-F5344CB8AC3E}">
        <p14:creationId xmlns:p14="http://schemas.microsoft.com/office/powerpoint/2010/main" val="2988132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13235-6BB7-48E9-1467-53529D85D2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B2CBD-EF36-E0C3-86CC-0ADD8FF98806}"/>
              </a:ext>
            </a:extLst>
          </p:cNvPr>
          <p:cNvSpPr>
            <a:spLocks noGrp="1"/>
          </p:cNvSpPr>
          <p:nvPr>
            <p:ph type="title"/>
          </p:nvPr>
        </p:nvSpPr>
        <p:spPr/>
        <p:txBody>
          <a:bodyPr/>
          <a:lstStyle/>
          <a:p>
            <a:r>
              <a:rPr lang="en-GB" dirty="0"/>
              <a:t>Expert Evidence - Admissibility</a:t>
            </a:r>
          </a:p>
        </p:txBody>
      </p:sp>
      <p:sp>
        <p:nvSpPr>
          <p:cNvPr id="3" name="Content Placeholder 2">
            <a:extLst>
              <a:ext uri="{FF2B5EF4-FFF2-40B4-BE49-F238E27FC236}">
                <a16:creationId xmlns:a16="http://schemas.microsoft.com/office/drawing/2014/main" id="{DD13DCE5-4604-764F-B61B-A0C5CA555885}"/>
              </a:ext>
            </a:extLst>
          </p:cNvPr>
          <p:cNvSpPr>
            <a:spLocks noGrp="1"/>
          </p:cNvSpPr>
          <p:nvPr>
            <p:ph idx="1"/>
          </p:nvPr>
        </p:nvSpPr>
        <p:spPr>
          <a:xfrm>
            <a:off x="838200" y="1825625"/>
            <a:ext cx="10145486" cy="4351338"/>
          </a:xfrm>
        </p:spPr>
        <p:txBody>
          <a:bodyPr>
            <a:normAutofit/>
          </a:bodyPr>
          <a:lstStyle/>
          <a:p>
            <a:r>
              <a:rPr lang="en-GB" dirty="0"/>
              <a:t>Appropriate for ETs to apply test in CPR 35.1 when considering whether to permit expert evidence (</a:t>
            </a:r>
            <a:r>
              <a:rPr lang="en-GB" i="1" dirty="0"/>
              <a:t>Morgan v Abertawe Bro Morgannwg ULHB[2019]EAT</a:t>
            </a:r>
            <a:r>
              <a:rPr lang="en-GB" dirty="0"/>
              <a:t>).</a:t>
            </a:r>
          </a:p>
          <a:p>
            <a:r>
              <a:rPr lang="en-GB" i="1" dirty="0"/>
              <a:t>Kennedy v Cordia Services[2016]SC</a:t>
            </a:r>
            <a:r>
              <a:rPr lang="en-GB" dirty="0"/>
              <a:t>:</a:t>
            </a:r>
          </a:p>
          <a:p>
            <a:pPr lvl="1"/>
            <a:r>
              <a:rPr lang="en-GB" dirty="0"/>
              <a:t>Will the proposed skilled evidence assist the court in its task?</a:t>
            </a:r>
          </a:p>
          <a:p>
            <a:pPr lvl="1"/>
            <a:r>
              <a:rPr lang="en-GB" dirty="0"/>
              <a:t>Does the witness have the necessary knowledge and experience?</a:t>
            </a:r>
          </a:p>
          <a:p>
            <a:pPr lvl="1"/>
            <a:r>
              <a:rPr lang="en-GB" dirty="0"/>
              <a:t>Is the witness impartial in his or her presentation and assessment of the evidence?</a:t>
            </a:r>
          </a:p>
          <a:p>
            <a:pPr lvl="1"/>
            <a:r>
              <a:rPr lang="en-GB" dirty="0"/>
              <a:t>Is there a reliable body of knowledge or experience to underpin the evidence –what is range of medical opinion?</a:t>
            </a:r>
          </a:p>
          <a:p>
            <a:endParaRPr lang="en-GB" dirty="0"/>
          </a:p>
        </p:txBody>
      </p:sp>
    </p:spTree>
    <p:extLst>
      <p:ext uri="{BB962C8B-B14F-4D97-AF65-F5344CB8AC3E}">
        <p14:creationId xmlns:p14="http://schemas.microsoft.com/office/powerpoint/2010/main" val="16758913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97E04-4498-B26E-36D7-F7F85E2968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534FE5-A95B-E1F5-B647-1965A35ACF3B}"/>
              </a:ext>
            </a:extLst>
          </p:cNvPr>
          <p:cNvSpPr>
            <a:spLocks noGrp="1"/>
          </p:cNvSpPr>
          <p:nvPr>
            <p:ph type="title"/>
          </p:nvPr>
        </p:nvSpPr>
        <p:spPr/>
        <p:txBody>
          <a:bodyPr/>
          <a:lstStyle/>
          <a:p>
            <a:r>
              <a:rPr lang="en-GB" dirty="0"/>
              <a:t>Expert Evidence – Procedure</a:t>
            </a:r>
          </a:p>
        </p:txBody>
      </p:sp>
      <p:sp>
        <p:nvSpPr>
          <p:cNvPr id="3" name="Content Placeholder 2">
            <a:extLst>
              <a:ext uri="{FF2B5EF4-FFF2-40B4-BE49-F238E27FC236}">
                <a16:creationId xmlns:a16="http://schemas.microsoft.com/office/drawing/2014/main" id="{EEEB31EB-79EC-202C-22F4-073FC21E7D04}"/>
              </a:ext>
            </a:extLst>
          </p:cNvPr>
          <p:cNvSpPr>
            <a:spLocks noGrp="1"/>
          </p:cNvSpPr>
          <p:nvPr>
            <p:ph idx="1"/>
          </p:nvPr>
        </p:nvSpPr>
        <p:spPr/>
        <p:txBody>
          <a:bodyPr>
            <a:normAutofit/>
          </a:bodyPr>
          <a:lstStyle/>
          <a:p>
            <a:r>
              <a:rPr lang="en-GB" i="1" dirty="0"/>
              <a:t>De Keyser Ltd v Wilson[2001]</a:t>
            </a:r>
            <a:r>
              <a:rPr lang="en-GB" dirty="0"/>
              <a:t>:</a:t>
            </a:r>
          </a:p>
          <a:p>
            <a:pPr lvl="1"/>
            <a:r>
              <a:rPr lang="en-GB" dirty="0"/>
              <a:t>Explore with ET at directions hearing or in correspondence if such evidence is likely to be acceptable.</a:t>
            </a:r>
          </a:p>
          <a:p>
            <a:pPr lvl="1"/>
            <a:r>
              <a:rPr lang="en-GB" dirty="0"/>
              <a:t>Joint instruction is usually the starting point.</a:t>
            </a:r>
          </a:p>
          <a:p>
            <a:pPr lvl="1"/>
            <a:r>
              <a:rPr lang="en-GB" dirty="0"/>
              <a:t>Letter of instruction should specify in detail questions and the subjects the expert is required to address.</a:t>
            </a:r>
          </a:p>
          <a:p>
            <a:pPr lvl="1"/>
            <a:r>
              <a:rPr lang="en-GB" dirty="0"/>
              <a:t>Avoid partisanship.</a:t>
            </a:r>
          </a:p>
          <a:p>
            <a:pPr lvl="1"/>
            <a:r>
              <a:rPr lang="en-GB" dirty="0"/>
              <a:t>Separate experts should meet in an attempt to resolve conflict.</a:t>
            </a:r>
          </a:p>
          <a:p>
            <a:pPr lvl="1"/>
            <a:r>
              <a:rPr lang="en-GB" dirty="0"/>
              <a:t>Costs can be an issue if one party fails to comply with normal procedure.</a:t>
            </a:r>
          </a:p>
        </p:txBody>
      </p:sp>
    </p:spTree>
    <p:extLst>
      <p:ext uri="{BB962C8B-B14F-4D97-AF65-F5344CB8AC3E}">
        <p14:creationId xmlns:p14="http://schemas.microsoft.com/office/powerpoint/2010/main" val="3084798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FD242-C508-939D-B432-ED1AD32B47E0}"/>
              </a:ext>
            </a:extLst>
          </p:cNvPr>
          <p:cNvSpPr>
            <a:spLocks noGrp="1"/>
          </p:cNvSpPr>
          <p:nvPr>
            <p:ph type="title"/>
          </p:nvPr>
        </p:nvSpPr>
        <p:spPr/>
        <p:txBody>
          <a:bodyPr/>
          <a:lstStyle/>
          <a:p>
            <a:r>
              <a:rPr lang="en-GB" dirty="0"/>
              <a:t>The desirability of a single joint expert </a:t>
            </a:r>
          </a:p>
        </p:txBody>
      </p:sp>
      <p:sp>
        <p:nvSpPr>
          <p:cNvPr id="3" name="Content Placeholder 2">
            <a:extLst>
              <a:ext uri="{FF2B5EF4-FFF2-40B4-BE49-F238E27FC236}">
                <a16:creationId xmlns:a16="http://schemas.microsoft.com/office/drawing/2014/main" id="{1EDFEFD6-EBD1-6F2F-39FB-F8E759D7C608}"/>
              </a:ext>
            </a:extLst>
          </p:cNvPr>
          <p:cNvSpPr>
            <a:spLocks noGrp="1"/>
          </p:cNvSpPr>
          <p:nvPr>
            <p:ph idx="1"/>
          </p:nvPr>
        </p:nvSpPr>
        <p:spPr/>
        <p:txBody>
          <a:bodyPr/>
          <a:lstStyle/>
          <a:p>
            <a:r>
              <a:rPr lang="en-GB" dirty="0"/>
              <a:t>Most ET’s will expect this to be the starting point typical reasons include:</a:t>
            </a:r>
          </a:p>
          <a:p>
            <a:r>
              <a:rPr lang="en-GB" dirty="0"/>
              <a:t>Speed:</a:t>
            </a:r>
          </a:p>
          <a:p>
            <a:pPr marL="0" indent="0">
              <a:buNone/>
            </a:pPr>
            <a:r>
              <a:rPr lang="en-GB" dirty="0"/>
              <a:t> 	one interview, one witness, one report.</a:t>
            </a:r>
          </a:p>
          <a:p>
            <a:r>
              <a:rPr lang="en-GB" dirty="0"/>
              <a:t>Cost- an especially big issue with impecunious LIP’s.</a:t>
            </a:r>
          </a:p>
          <a:p>
            <a:r>
              <a:rPr lang="en-GB" dirty="0"/>
              <a:t>Reduces the length of any remedy hearing.</a:t>
            </a:r>
          </a:p>
          <a:p>
            <a:r>
              <a:rPr lang="en-GB" dirty="0"/>
              <a:t>Questions in writing can often resolve conflict.</a:t>
            </a:r>
          </a:p>
          <a:p>
            <a:r>
              <a:rPr lang="en-GB" dirty="0"/>
              <a:t>Less common to need to call the expert to give evidence.</a:t>
            </a:r>
          </a:p>
          <a:p>
            <a:endParaRPr lang="en-GB" dirty="0"/>
          </a:p>
          <a:p>
            <a:pPr marL="0" indent="0">
              <a:buNone/>
            </a:pPr>
            <a:endParaRPr lang="en-GB" dirty="0"/>
          </a:p>
          <a:p>
            <a:pPr>
              <a:buFontTx/>
              <a:buChar char="-"/>
            </a:pPr>
            <a:endParaRPr lang="en-GB" dirty="0"/>
          </a:p>
          <a:p>
            <a:pPr marL="0" indent="0">
              <a:buNone/>
            </a:pPr>
            <a:endParaRPr lang="en-GB" dirty="0"/>
          </a:p>
        </p:txBody>
      </p:sp>
    </p:spTree>
    <p:extLst>
      <p:ext uri="{BB962C8B-B14F-4D97-AF65-F5344CB8AC3E}">
        <p14:creationId xmlns:p14="http://schemas.microsoft.com/office/powerpoint/2010/main" val="16873779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A7528-F7CC-A63D-4CD7-A4C6238BB0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02D80-4DD8-7359-F4AC-8FAE29E78AA7}"/>
              </a:ext>
            </a:extLst>
          </p:cNvPr>
          <p:cNvSpPr>
            <a:spLocks noGrp="1"/>
          </p:cNvSpPr>
          <p:nvPr>
            <p:ph type="title"/>
          </p:nvPr>
        </p:nvSpPr>
        <p:spPr/>
        <p:txBody>
          <a:bodyPr/>
          <a:lstStyle/>
          <a:p>
            <a:r>
              <a:rPr lang="en-GB" dirty="0"/>
              <a:t>Expert Evidence – Choice of Expert</a:t>
            </a:r>
          </a:p>
        </p:txBody>
      </p:sp>
      <p:sp>
        <p:nvSpPr>
          <p:cNvPr id="3" name="Content Placeholder 2">
            <a:extLst>
              <a:ext uri="{FF2B5EF4-FFF2-40B4-BE49-F238E27FC236}">
                <a16:creationId xmlns:a16="http://schemas.microsoft.com/office/drawing/2014/main" id="{17954555-D947-2010-B442-2ED1B63A8200}"/>
              </a:ext>
            </a:extLst>
          </p:cNvPr>
          <p:cNvSpPr>
            <a:spLocks noGrp="1"/>
          </p:cNvSpPr>
          <p:nvPr>
            <p:ph idx="1"/>
          </p:nvPr>
        </p:nvSpPr>
        <p:spPr>
          <a:xfrm>
            <a:off x="838200" y="1705879"/>
            <a:ext cx="9851571" cy="4351338"/>
          </a:xfrm>
        </p:spPr>
        <p:txBody>
          <a:bodyPr>
            <a:normAutofit lnSpcReduction="10000"/>
          </a:bodyPr>
          <a:lstStyle/>
          <a:p>
            <a:r>
              <a:rPr lang="en-GB" dirty="0"/>
              <a:t>Normal for one party to produce a list of suitable experts and for the other party to make final choice of expert.</a:t>
            </a:r>
          </a:p>
          <a:p>
            <a:r>
              <a:rPr lang="en-GB" dirty="0"/>
              <a:t>Main points to consider:</a:t>
            </a:r>
          </a:p>
          <a:p>
            <a:pPr lvl="1"/>
            <a:r>
              <a:rPr lang="en-GB" dirty="0"/>
              <a:t>What is the injury / illness? PTSD, depression or other psychiatric injury?</a:t>
            </a:r>
          </a:p>
          <a:p>
            <a:pPr lvl="1"/>
            <a:r>
              <a:rPr lang="en-GB" dirty="0"/>
              <a:t>How much experience does the expert have in the field?</a:t>
            </a:r>
          </a:p>
          <a:p>
            <a:pPr lvl="1"/>
            <a:r>
              <a:rPr lang="en-GB" dirty="0"/>
              <a:t>How credible is the expert? Have they been subject to adverse judgments? What is their track record?</a:t>
            </a:r>
          </a:p>
          <a:p>
            <a:pPr lvl="1"/>
            <a:r>
              <a:rPr lang="en-GB" dirty="0"/>
              <a:t>When is the report needed? Can the expert complete the work in time?</a:t>
            </a:r>
          </a:p>
          <a:p>
            <a:pPr lvl="1"/>
            <a:r>
              <a:rPr lang="en-GB" dirty="0"/>
              <a:t>Where is the expert located? Will they need to meet Claimant in person or remotely?</a:t>
            </a:r>
          </a:p>
        </p:txBody>
      </p:sp>
    </p:spTree>
    <p:extLst>
      <p:ext uri="{BB962C8B-B14F-4D97-AF65-F5344CB8AC3E}">
        <p14:creationId xmlns:p14="http://schemas.microsoft.com/office/powerpoint/2010/main" val="11031290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DCAEA-C04F-E0FE-1BCA-DC3B2C4683A9}"/>
              </a:ext>
            </a:extLst>
          </p:cNvPr>
          <p:cNvSpPr>
            <a:spLocks noGrp="1"/>
          </p:cNvSpPr>
          <p:nvPr>
            <p:ph type="title"/>
          </p:nvPr>
        </p:nvSpPr>
        <p:spPr/>
        <p:txBody>
          <a:bodyPr/>
          <a:lstStyle/>
          <a:p>
            <a:r>
              <a:rPr lang="en-GB" dirty="0"/>
              <a:t> Concerns over bias?</a:t>
            </a:r>
          </a:p>
        </p:txBody>
      </p:sp>
      <p:sp>
        <p:nvSpPr>
          <p:cNvPr id="3" name="Content Placeholder 2">
            <a:extLst>
              <a:ext uri="{FF2B5EF4-FFF2-40B4-BE49-F238E27FC236}">
                <a16:creationId xmlns:a16="http://schemas.microsoft.com/office/drawing/2014/main" id="{C43BE03D-BE98-0C47-4B8E-EF69F098B1E5}"/>
              </a:ext>
            </a:extLst>
          </p:cNvPr>
          <p:cNvSpPr>
            <a:spLocks noGrp="1"/>
          </p:cNvSpPr>
          <p:nvPr>
            <p:ph idx="1"/>
          </p:nvPr>
        </p:nvSpPr>
        <p:spPr/>
        <p:txBody>
          <a:bodyPr/>
          <a:lstStyle/>
          <a:p>
            <a:r>
              <a:rPr lang="en-GB" dirty="0"/>
              <a:t>It would not be uncommon for a successful claimant to express concerns over the employer’s preferred choice for a SJE.</a:t>
            </a:r>
          </a:p>
          <a:p>
            <a:r>
              <a:rPr lang="en-GB" dirty="0"/>
              <a:t>A large employer might consider it  desirable to pay for the report in its entirety. There is no obligation to do so but it might be a better ‘look’.</a:t>
            </a:r>
          </a:p>
          <a:p>
            <a:r>
              <a:rPr lang="en-GB" dirty="0"/>
              <a:t>A highly eminent expert will undoubtedly be more costly.</a:t>
            </a:r>
          </a:p>
          <a:p>
            <a:r>
              <a:rPr lang="en-GB" dirty="0"/>
              <a:t>Good tactic for R to pay?</a:t>
            </a:r>
          </a:p>
        </p:txBody>
      </p:sp>
    </p:spTree>
    <p:extLst>
      <p:ext uri="{BB962C8B-B14F-4D97-AF65-F5344CB8AC3E}">
        <p14:creationId xmlns:p14="http://schemas.microsoft.com/office/powerpoint/2010/main" val="20951413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93CB-5EC3-BF63-B98B-09E55E231452}"/>
              </a:ext>
            </a:extLst>
          </p:cNvPr>
          <p:cNvSpPr>
            <a:spLocks noGrp="1"/>
          </p:cNvSpPr>
          <p:nvPr>
            <p:ph type="title"/>
          </p:nvPr>
        </p:nvSpPr>
        <p:spPr/>
        <p:txBody>
          <a:bodyPr/>
          <a:lstStyle/>
          <a:p>
            <a:r>
              <a:rPr lang="en-GB" dirty="0"/>
              <a:t>Should you adopt a ‘PI style’ approach and hold out for your own expert? </a:t>
            </a:r>
          </a:p>
        </p:txBody>
      </p:sp>
      <p:sp>
        <p:nvSpPr>
          <p:cNvPr id="3" name="Content Placeholder 2">
            <a:extLst>
              <a:ext uri="{FF2B5EF4-FFF2-40B4-BE49-F238E27FC236}">
                <a16:creationId xmlns:a16="http://schemas.microsoft.com/office/drawing/2014/main" id="{677B763C-62DD-114D-667C-54841F4C51D7}"/>
              </a:ext>
            </a:extLst>
          </p:cNvPr>
          <p:cNvSpPr>
            <a:spLocks noGrp="1"/>
          </p:cNvSpPr>
          <p:nvPr>
            <p:ph idx="1"/>
          </p:nvPr>
        </p:nvSpPr>
        <p:spPr>
          <a:xfrm>
            <a:off x="838200" y="1749425"/>
            <a:ext cx="9884229" cy="4335689"/>
          </a:xfrm>
        </p:spPr>
        <p:txBody>
          <a:bodyPr>
            <a:normAutofit lnSpcReduction="10000"/>
          </a:bodyPr>
          <a:lstStyle/>
          <a:p>
            <a:r>
              <a:rPr lang="en-GB" dirty="0"/>
              <a:t>Commonly C will have disclosed medical evidence in advance of liability hearing.</a:t>
            </a:r>
          </a:p>
          <a:p>
            <a:r>
              <a:rPr lang="en-GB" dirty="0"/>
              <a:t>Is it desirable to have you own expert?	</a:t>
            </a:r>
          </a:p>
          <a:p>
            <a:pPr marL="0" indent="0">
              <a:buNone/>
            </a:pPr>
            <a:r>
              <a:rPr lang="en-GB" dirty="0"/>
              <a:t>-Control over the narrative, </a:t>
            </a:r>
          </a:p>
          <a:p>
            <a:pPr marL="0" indent="0">
              <a:buNone/>
            </a:pPr>
            <a:r>
              <a:rPr lang="en-GB" dirty="0"/>
              <a:t>-Conferences,</a:t>
            </a:r>
          </a:p>
          <a:p>
            <a:pPr marL="0" indent="0">
              <a:buNone/>
            </a:pPr>
            <a:r>
              <a:rPr lang="en-GB" dirty="0"/>
              <a:t>-Potential to seek more than one view,</a:t>
            </a:r>
          </a:p>
          <a:p>
            <a:pPr marL="0" indent="0">
              <a:buNone/>
            </a:pPr>
            <a:r>
              <a:rPr lang="en-GB" dirty="0"/>
              <a:t>-Better preparation for giving evidence,</a:t>
            </a:r>
          </a:p>
          <a:p>
            <a:pPr marL="0" indent="0">
              <a:buNone/>
            </a:pPr>
            <a:r>
              <a:rPr lang="en-GB" dirty="0"/>
              <a:t>-Tactics and advice.</a:t>
            </a:r>
          </a:p>
          <a:p>
            <a:pPr marL="0" indent="0">
              <a:buNone/>
            </a:pPr>
            <a:r>
              <a:rPr lang="en-GB" dirty="0"/>
              <a:t>But cost and significant likelihood ET will not permit.</a:t>
            </a:r>
          </a:p>
        </p:txBody>
      </p:sp>
    </p:spTree>
    <p:extLst>
      <p:ext uri="{BB962C8B-B14F-4D97-AF65-F5344CB8AC3E}">
        <p14:creationId xmlns:p14="http://schemas.microsoft.com/office/powerpoint/2010/main" val="22481795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2D9C5-E71D-896F-95F0-2767E367F2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F681EA-0313-4B64-BAE9-CF65D01C2849}"/>
              </a:ext>
            </a:extLst>
          </p:cNvPr>
          <p:cNvSpPr>
            <a:spLocks noGrp="1"/>
          </p:cNvSpPr>
          <p:nvPr>
            <p:ph type="title"/>
          </p:nvPr>
        </p:nvSpPr>
        <p:spPr/>
        <p:txBody>
          <a:bodyPr/>
          <a:lstStyle/>
          <a:p>
            <a:r>
              <a:rPr lang="en-GB" dirty="0"/>
              <a:t>Expert Evidence - Questions</a:t>
            </a:r>
          </a:p>
        </p:txBody>
      </p:sp>
      <p:sp>
        <p:nvSpPr>
          <p:cNvPr id="3" name="Content Placeholder 2">
            <a:extLst>
              <a:ext uri="{FF2B5EF4-FFF2-40B4-BE49-F238E27FC236}">
                <a16:creationId xmlns:a16="http://schemas.microsoft.com/office/drawing/2014/main" id="{2C9671AA-FFE3-8180-6DCF-516C6DE2235F}"/>
              </a:ext>
            </a:extLst>
          </p:cNvPr>
          <p:cNvSpPr>
            <a:spLocks noGrp="1"/>
          </p:cNvSpPr>
          <p:nvPr>
            <p:ph idx="1"/>
          </p:nvPr>
        </p:nvSpPr>
        <p:spPr>
          <a:xfrm>
            <a:off x="838200" y="1629679"/>
            <a:ext cx="9078686" cy="4351338"/>
          </a:xfrm>
        </p:spPr>
        <p:txBody>
          <a:bodyPr>
            <a:normAutofit fontScale="92500" lnSpcReduction="20000"/>
          </a:bodyPr>
          <a:lstStyle/>
          <a:p>
            <a:r>
              <a:rPr lang="en-GB" dirty="0"/>
              <a:t>Key to put all relevant points to expert in written questions.</a:t>
            </a:r>
          </a:p>
          <a:p>
            <a:r>
              <a:rPr lang="en-GB" dirty="0"/>
              <a:t>Common issues:</a:t>
            </a:r>
          </a:p>
          <a:p>
            <a:pPr lvl="1"/>
            <a:r>
              <a:rPr lang="en-GB" dirty="0"/>
              <a:t>Causation</a:t>
            </a:r>
          </a:p>
          <a:p>
            <a:pPr lvl="1"/>
            <a:r>
              <a:rPr lang="en-GB" dirty="0"/>
              <a:t>Divisibility</a:t>
            </a:r>
          </a:p>
          <a:p>
            <a:pPr lvl="1"/>
            <a:r>
              <a:rPr lang="en-GB" dirty="0"/>
              <a:t>JC Guideline points:</a:t>
            </a:r>
          </a:p>
          <a:p>
            <a:pPr lvl="2"/>
            <a:r>
              <a:rPr lang="en-GB" dirty="0"/>
              <a:t>Ability to cope with life and work.</a:t>
            </a:r>
          </a:p>
          <a:p>
            <a:pPr lvl="2"/>
            <a:r>
              <a:rPr lang="en-GB" dirty="0"/>
              <a:t>Effect on relationships with family and friends and those come into contact with.</a:t>
            </a:r>
          </a:p>
          <a:p>
            <a:pPr lvl="2"/>
            <a:r>
              <a:rPr lang="en-GB" u="sng" dirty="0"/>
              <a:t>Extent to which treatment would be successful.</a:t>
            </a:r>
          </a:p>
          <a:p>
            <a:pPr lvl="2"/>
            <a:r>
              <a:rPr lang="en-GB" u="sng" dirty="0"/>
              <a:t>Future vulnerability.</a:t>
            </a:r>
          </a:p>
          <a:p>
            <a:pPr lvl="2"/>
            <a:r>
              <a:rPr lang="en-GB" u="sng" dirty="0"/>
              <a:t>Prognosis</a:t>
            </a:r>
            <a:r>
              <a:rPr lang="en-GB" dirty="0"/>
              <a:t>.</a:t>
            </a:r>
          </a:p>
          <a:p>
            <a:pPr lvl="2"/>
            <a:r>
              <a:rPr lang="en-GB" dirty="0"/>
              <a:t>Whether medical help sought.</a:t>
            </a:r>
          </a:p>
          <a:p>
            <a:pPr lvl="2"/>
            <a:r>
              <a:rPr lang="en-GB" dirty="0"/>
              <a:t>Whether injury results from sexual/physical abuse/breach of trust, if so nature of relationship between victim and abuser.</a:t>
            </a:r>
          </a:p>
          <a:p>
            <a:pPr lvl="2"/>
            <a:endParaRPr lang="en-GB" dirty="0"/>
          </a:p>
          <a:p>
            <a:pPr lvl="2"/>
            <a:endParaRPr lang="en-GB" dirty="0"/>
          </a:p>
        </p:txBody>
      </p:sp>
    </p:spTree>
    <p:extLst>
      <p:ext uri="{BB962C8B-B14F-4D97-AF65-F5344CB8AC3E}">
        <p14:creationId xmlns:p14="http://schemas.microsoft.com/office/powerpoint/2010/main" val="1592980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B9E7C9-BD93-5194-23CE-024599CAD3D3}"/>
              </a:ext>
            </a:extLst>
          </p:cNvPr>
          <p:cNvSpPr>
            <a:spLocks noGrp="1"/>
          </p:cNvSpPr>
          <p:nvPr>
            <p:ph type="title"/>
          </p:nvPr>
        </p:nvSpPr>
        <p:spPr>
          <a:xfrm>
            <a:off x="838200" y="365125"/>
            <a:ext cx="10515600" cy="1325563"/>
          </a:xfrm>
        </p:spPr>
        <p:txBody>
          <a:bodyPr anchor="ctr">
            <a:normAutofit/>
          </a:bodyPr>
          <a:lstStyle/>
          <a:p>
            <a:r>
              <a:rPr lang="en-US" b="1" dirty="0"/>
              <a:t>The Legal Framework</a:t>
            </a:r>
          </a:p>
        </p:txBody>
      </p:sp>
      <p:graphicFrame>
        <p:nvGraphicFramePr>
          <p:cNvPr id="9" name="Content Placeholder 4">
            <a:extLst>
              <a:ext uri="{FF2B5EF4-FFF2-40B4-BE49-F238E27FC236}">
                <a16:creationId xmlns:a16="http://schemas.microsoft.com/office/drawing/2014/main" id="{B27B8BC0-6A23-3439-4717-8A71E222BC0D}"/>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65705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40F0C-A1F1-A624-B589-4CDBA4230BE6}"/>
              </a:ext>
            </a:extLst>
          </p:cNvPr>
          <p:cNvSpPr>
            <a:spLocks noGrp="1"/>
          </p:cNvSpPr>
          <p:nvPr>
            <p:ph type="title"/>
          </p:nvPr>
        </p:nvSpPr>
        <p:spPr/>
        <p:txBody>
          <a:bodyPr/>
          <a:lstStyle/>
          <a:p>
            <a:r>
              <a:rPr lang="en-GB" dirty="0"/>
              <a:t>Questions for the expert</a:t>
            </a:r>
          </a:p>
        </p:txBody>
      </p:sp>
      <p:sp>
        <p:nvSpPr>
          <p:cNvPr id="3" name="Content Placeholder 2">
            <a:extLst>
              <a:ext uri="{FF2B5EF4-FFF2-40B4-BE49-F238E27FC236}">
                <a16:creationId xmlns:a16="http://schemas.microsoft.com/office/drawing/2014/main" id="{8088B9F5-014A-7204-A365-45A08DDDE747}"/>
              </a:ext>
            </a:extLst>
          </p:cNvPr>
          <p:cNvSpPr>
            <a:spLocks noGrp="1"/>
          </p:cNvSpPr>
          <p:nvPr>
            <p:ph idx="1"/>
          </p:nvPr>
        </p:nvSpPr>
        <p:spPr/>
        <p:txBody>
          <a:bodyPr>
            <a:normAutofit lnSpcReduction="10000"/>
          </a:bodyPr>
          <a:lstStyle/>
          <a:p>
            <a:r>
              <a:rPr lang="en-GB" dirty="0"/>
              <a:t>Duration of recovery time?</a:t>
            </a:r>
          </a:p>
          <a:p>
            <a:r>
              <a:rPr lang="en-GB" dirty="0"/>
              <a:t>Role post recovery?</a:t>
            </a:r>
          </a:p>
          <a:p>
            <a:r>
              <a:rPr lang="en-GB" dirty="0"/>
              <a:t>Nature and cost of treatment?</a:t>
            </a:r>
          </a:p>
          <a:p>
            <a:r>
              <a:rPr lang="en-GB" dirty="0"/>
              <a:t>Does the condition fall within the DSM- the Diagnostic and Statistical Manual of Mental disorders. No 5 (American Psychiatric Association). This is the globally leading and highly detailed diagnostic manual for clinically recognised mental disorders.</a:t>
            </a:r>
          </a:p>
          <a:p>
            <a:r>
              <a:rPr lang="en-GB" dirty="0"/>
              <a:t>Whether the individual would have developed the condition in any event if so when?</a:t>
            </a:r>
          </a:p>
          <a:p>
            <a:endParaRPr lang="en-GB" dirty="0"/>
          </a:p>
        </p:txBody>
      </p:sp>
    </p:spTree>
    <p:extLst>
      <p:ext uri="{BB962C8B-B14F-4D97-AF65-F5344CB8AC3E}">
        <p14:creationId xmlns:p14="http://schemas.microsoft.com/office/powerpoint/2010/main" val="1558204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38572-AC05-DDCF-F3CF-9A4F4F69DA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633241-82D7-217A-FA0D-DCACF7D77B58}"/>
              </a:ext>
            </a:extLst>
          </p:cNvPr>
          <p:cNvSpPr>
            <a:spLocks noGrp="1"/>
          </p:cNvSpPr>
          <p:nvPr>
            <p:ph type="title"/>
          </p:nvPr>
        </p:nvSpPr>
        <p:spPr/>
        <p:txBody>
          <a:bodyPr/>
          <a:lstStyle/>
          <a:p>
            <a:r>
              <a:rPr lang="en-GB" dirty="0"/>
              <a:t>Challenging the Joint Expert </a:t>
            </a:r>
          </a:p>
        </p:txBody>
      </p:sp>
      <p:sp>
        <p:nvSpPr>
          <p:cNvPr id="3" name="Content Placeholder 2">
            <a:extLst>
              <a:ext uri="{FF2B5EF4-FFF2-40B4-BE49-F238E27FC236}">
                <a16:creationId xmlns:a16="http://schemas.microsoft.com/office/drawing/2014/main" id="{C6D57E16-1271-F657-CD4E-E978C0993952}"/>
              </a:ext>
            </a:extLst>
          </p:cNvPr>
          <p:cNvSpPr>
            <a:spLocks noGrp="1"/>
          </p:cNvSpPr>
          <p:nvPr>
            <p:ph idx="1"/>
          </p:nvPr>
        </p:nvSpPr>
        <p:spPr>
          <a:xfrm>
            <a:off x="838200" y="1597026"/>
            <a:ext cx="9622971" cy="4351338"/>
          </a:xfrm>
        </p:spPr>
        <p:txBody>
          <a:bodyPr>
            <a:normAutofit fontScale="92500"/>
          </a:bodyPr>
          <a:lstStyle/>
          <a:p>
            <a:r>
              <a:rPr lang="en-GB" dirty="0"/>
              <a:t>Common to put questions arising from reports to expert in writing in the first instance.</a:t>
            </a:r>
          </a:p>
          <a:p>
            <a:r>
              <a:rPr lang="en-GB" dirty="0"/>
              <a:t>If points of disagreement remain a party MUST challenge by cross examination in respect of points which it is said ET should not accept </a:t>
            </a:r>
            <a:r>
              <a:rPr lang="en-GB" i="1" dirty="0"/>
              <a:t>(TUI v Griffiths</a:t>
            </a:r>
            <a:r>
              <a:rPr lang="en-GB" dirty="0"/>
              <a:t>)</a:t>
            </a:r>
            <a:r>
              <a:rPr lang="en-GB" i="1" dirty="0"/>
              <a:t>.</a:t>
            </a:r>
            <a:r>
              <a:rPr lang="en-GB" dirty="0"/>
              <a:t>Factor cost of this in</a:t>
            </a:r>
            <a:r>
              <a:rPr lang="en-GB" i="1" dirty="0"/>
              <a:t>.</a:t>
            </a:r>
          </a:p>
          <a:p>
            <a:r>
              <a:rPr lang="en-GB" dirty="0"/>
              <a:t>Look for any inconsistencies.</a:t>
            </a:r>
          </a:p>
          <a:p>
            <a:r>
              <a:rPr lang="en-GB" dirty="0"/>
              <a:t>Look for points on which expert likely to agree but which have not been addressed in the report.</a:t>
            </a:r>
          </a:p>
          <a:p>
            <a:r>
              <a:rPr lang="en-GB" dirty="0"/>
              <a:t>Less is sometimes more – if the experts report is helpful, why raise something that might lead to a different answer?</a:t>
            </a:r>
          </a:p>
        </p:txBody>
      </p:sp>
    </p:spTree>
    <p:extLst>
      <p:ext uri="{BB962C8B-B14F-4D97-AF65-F5344CB8AC3E}">
        <p14:creationId xmlns:p14="http://schemas.microsoft.com/office/powerpoint/2010/main" val="40622767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E4DF2-D523-71D6-8277-16B963C1726A}"/>
              </a:ext>
            </a:extLst>
          </p:cNvPr>
          <p:cNvSpPr>
            <a:spLocks noGrp="1"/>
          </p:cNvSpPr>
          <p:nvPr>
            <p:ph type="title"/>
          </p:nvPr>
        </p:nvSpPr>
        <p:spPr>
          <a:xfrm>
            <a:off x="838200" y="365125"/>
            <a:ext cx="11049000" cy="1325563"/>
          </a:xfrm>
        </p:spPr>
        <p:txBody>
          <a:bodyPr>
            <a:normAutofit/>
          </a:bodyPr>
          <a:lstStyle/>
          <a:p>
            <a:r>
              <a:rPr lang="en-GB" dirty="0"/>
              <a:t>Has the expert been mislead by the claimant?</a:t>
            </a:r>
          </a:p>
        </p:txBody>
      </p:sp>
      <p:sp>
        <p:nvSpPr>
          <p:cNvPr id="3" name="Content Placeholder 2">
            <a:extLst>
              <a:ext uri="{FF2B5EF4-FFF2-40B4-BE49-F238E27FC236}">
                <a16:creationId xmlns:a16="http://schemas.microsoft.com/office/drawing/2014/main" id="{3DCA34DF-D58D-C0B9-8C4A-A54B735B95D5}"/>
              </a:ext>
            </a:extLst>
          </p:cNvPr>
          <p:cNvSpPr>
            <a:spLocks noGrp="1"/>
          </p:cNvSpPr>
          <p:nvPr>
            <p:ph idx="1"/>
          </p:nvPr>
        </p:nvSpPr>
        <p:spPr>
          <a:xfrm>
            <a:off x="838200" y="1684107"/>
            <a:ext cx="9601200" cy="4351338"/>
          </a:xfrm>
        </p:spPr>
        <p:txBody>
          <a:bodyPr>
            <a:normAutofit lnSpcReduction="10000"/>
          </a:bodyPr>
          <a:lstStyle/>
          <a:p>
            <a:r>
              <a:rPr lang="en-GB" dirty="0"/>
              <a:t>What if you think the expert has  been the subject of a  concerted effort to exaggerate the truth as to impacts?</a:t>
            </a:r>
          </a:p>
          <a:p>
            <a:r>
              <a:rPr lang="en-GB" dirty="0"/>
              <a:t>Nb. GP records are not  holistic.</a:t>
            </a:r>
          </a:p>
          <a:p>
            <a:r>
              <a:rPr lang="en-GB" dirty="0"/>
              <a:t>Cynical claimants can seek ramp up the effects. Call the expert to give live evidence? A difficult balancing act. </a:t>
            </a:r>
          </a:p>
          <a:p>
            <a:r>
              <a:rPr lang="en-GB" dirty="0"/>
              <a:t>A senior and robust expert good for both sides?</a:t>
            </a:r>
          </a:p>
          <a:p>
            <a:r>
              <a:rPr lang="en-GB" dirty="0"/>
              <a:t>Usual for experts to simply by-pass the issue of veracity by confirming that  this is a question for the ET.</a:t>
            </a:r>
          </a:p>
          <a:p>
            <a:r>
              <a:rPr lang="en-GB" dirty="0"/>
              <a:t>Merely asking the question can plant the seed of doubt in the ET’s mind.</a:t>
            </a:r>
          </a:p>
          <a:p>
            <a:endParaRPr lang="en-GB" dirty="0"/>
          </a:p>
        </p:txBody>
      </p:sp>
    </p:spTree>
    <p:extLst>
      <p:ext uri="{BB962C8B-B14F-4D97-AF65-F5344CB8AC3E}">
        <p14:creationId xmlns:p14="http://schemas.microsoft.com/office/powerpoint/2010/main" val="393005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86839-F4F4-9FD6-D7D7-71D75C497ECB}"/>
              </a:ext>
            </a:extLst>
          </p:cNvPr>
          <p:cNvSpPr>
            <a:spLocks noGrp="1"/>
          </p:cNvSpPr>
          <p:nvPr>
            <p:ph type="title"/>
          </p:nvPr>
        </p:nvSpPr>
        <p:spPr/>
        <p:txBody>
          <a:bodyPr/>
          <a:lstStyle/>
          <a:p>
            <a:r>
              <a:rPr lang="en-GB" dirty="0"/>
              <a:t>Major concerns over SJE’s report?</a:t>
            </a:r>
          </a:p>
        </p:txBody>
      </p:sp>
      <p:sp>
        <p:nvSpPr>
          <p:cNvPr id="3" name="Content Placeholder 2">
            <a:extLst>
              <a:ext uri="{FF2B5EF4-FFF2-40B4-BE49-F238E27FC236}">
                <a16:creationId xmlns:a16="http://schemas.microsoft.com/office/drawing/2014/main" id="{F45A9F44-E478-8BF6-0799-E1E3D4F71F96}"/>
              </a:ext>
            </a:extLst>
          </p:cNvPr>
          <p:cNvSpPr>
            <a:spLocks noGrp="1"/>
          </p:cNvSpPr>
          <p:nvPr>
            <p:ph idx="1"/>
          </p:nvPr>
        </p:nvSpPr>
        <p:spPr/>
        <p:txBody>
          <a:bodyPr>
            <a:normAutofit fontScale="92500" lnSpcReduction="10000"/>
          </a:bodyPr>
          <a:lstStyle/>
          <a:p>
            <a:r>
              <a:rPr lang="en-GB" dirty="0"/>
              <a:t>Where there are legitimate grounds to do so you can seek  another report for use by one party. Permission is required and it is a high hurdle to leap. Ultimately the test is whether it is just and accords with the overriding objective see </a:t>
            </a:r>
            <a:r>
              <a:rPr lang="en-GB" i="1" dirty="0"/>
              <a:t>D (A Child) v Walker as per Woolf MR</a:t>
            </a:r>
            <a:r>
              <a:rPr lang="en-GB" dirty="0"/>
              <a:t> </a:t>
            </a:r>
            <a:r>
              <a:rPr lang="en-GB" i="1" dirty="0"/>
              <a:t>[2000] </a:t>
            </a:r>
            <a:r>
              <a:rPr lang="en-GB" dirty="0"/>
              <a:t>and </a:t>
            </a:r>
            <a:r>
              <a:rPr lang="en-GB" i="1" dirty="0"/>
              <a:t>Cosgrove v Pattison[2001]</a:t>
            </a:r>
            <a:r>
              <a:rPr lang="en-GB" dirty="0"/>
              <a:t>  as per Neuberger J(as he then was).see also </a:t>
            </a:r>
            <a:r>
              <a:rPr lang="en-GB" i="1" dirty="0"/>
              <a:t>Daniels v Walker[2000].</a:t>
            </a:r>
          </a:p>
          <a:p>
            <a:r>
              <a:rPr lang="en-GB" dirty="0"/>
              <a:t>Factors:- questions not sufficient to clarify, nature and scale of issues, scale of quantum, reputational issues impact on proceedings, delay.</a:t>
            </a:r>
          </a:p>
          <a:p>
            <a:r>
              <a:rPr lang="en-GB" dirty="0"/>
              <a:t>Case study:- </a:t>
            </a:r>
            <a:r>
              <a:rPr lang="en-GB" i="1" dirty="0"/>
              <a:t>Sharma v University of Portsmouth[2025]</a:t>
            </a:r>
          </a:p>
          <a:p>
            <a:pPr marL="0" indent="0">
              <a:buNone/>
            </a:pPr>
            <a:r>
              <a:rPr lang="en-GB" dirty="0"/>
              <a:t> </a:t>
            </a:r>
          </a:p>
          <a:p>
            <a:endParaRPr lang="en-GB" dirty="0"/>
          </a:p>
          <a:p>
            <a:endParaRPr lang="en-GB" dirty="0"/>
          </a:p>
        </p:txBody>
      </p:sp>
    </p:spTree>
    <p:extLst>
      <p:ext uri="{BB962C8B-B14F-4D97-AF65-F5344CB8AC3E}">
        <p14:creationId xmlns:p14="http://schemas.microsoft.com/office/powerpoint/2010/main" val="2355561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79B2F-E119-DD67-2A4B-664D5B56B724}"/>
              </a:ext>
            </a:extLst>
          </p:cNvPr>
          <p:cNvSpPr>
            <a:spLocks noGrp="1"/>
          </p:cNvSpPr>
          <p:nvPr>
            <p:ph type="title"/>
          </p:nvPr>
        </p:nvSpPr>
        <p:spPr/>
        <p:txBody>
          <a:bodyPr/>
          <a:lstStyle/>
          <a:p>
            <a:r>
              <a:rPr lang="en-GB" dirty="0"/>
              <a:t>Adjustments to award</a:t>
            </a:r>
          </a:p>
        </p:txBody>
      </p:sp>
      <p:sp>
        <p:nvSpPr>
          <p:cNvPr id="3" name="Content Placeholder 2">
            <a:extLst>
              <a:ext uri="{FF2B5EF4-FFF2-40B4-BE49-F238E27FC236}">
                <a16:creationId xmlns:a16="http://schemas.microsoft.com/office/drawing/2014/main" id="{736B2753-4417-FE4F-13F1-27FD7AD8C7F7}"/>
              </a:ext>
            </a:extLst>
          </p:cNvPr>
          <p:cNvSpPr>
            <a:spLocks noGrp="1"/>
          </p:cNvSpPr>
          <p:nvPr>
            <p:ph idx="1"/>
          </p:nvPr>
        </p:nvSpPr>
        <p:spPr/>
        <p:txBody>
          <a:bodyPr/>
          <a:lstStyle/>
          <a:p>
            <a:r>
              <a:rPr lang="en-GB" dirty="0"/>
              <a:t>Remember the wrongdoer is only liable for the  harm it committed.</a:t>
            </a:r>
          </a:p>
          <a:p>
            <a:r>
              <a:rPr lang="en-GB" dirty="0"/>
              <a:t>The award will be adjusted to take into account the extent to which an act  of discrimination was causative of the injury.</a:t>
            </a:r>
          </a:p>
          <a:p>
            <a:r>
              <a:rPr lang="en-GB" dirty="0"/>
              <a:t>Commonly this will be on the basis of a % reduction.</a:t>
            </a:r>
          </a:p>
          <a:p>
            <a:r>
              <a:rPr lang="en-GB" dirty="0"/>
              <a:t>It can be a rough and ready assessment</a:t>
            </a:r>
          </a:p>
        </p:txBody>
      </p:sp>
    </p:spTree>
    <p:extLst>
      <p:ext uri="{BB962C8B-B14F-4D97-AF65-F5344CB8AC3E}">
        <p14:creationId xmlns:p14="http://schemas.microsoft.com/office/powerpoint/2010/main" val="3858409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9B24B-525E-B81C-E061-C3B6137AB67F}"/>
              </a:ext>
            </a:extLst>
          </p:cNvPr>
          <p:cNvSpPr>
            <a:spLocks noGrp="1"/>
          </p:cNvSpPr>
          <p:nvPr>
            <p:ph type="title"/>
          </p:nvPr>
        </p:nvSpPr>
        <p:spPr/>
        <p:txBody>
          <a:bodyPr/>
          <a:lstStyle/>
          <a:p>
            <a:r>
              <a:rPr lang="en-GB" dirty="0"/>
              <a:t>Overlap with Vento?</a:t>
            </a:r>
          </a:p>
        </p:txBody>
      </p:sp>
      <p:sp>
        <p:nvSpPr>
          <p:cNvPr id="3" name="Content Placeholder 2">
            <a:extLst>
              <a:ext uri="{FF2B5EF4-FFF2-40B4-BE49-F238E27FC236}">
                <a16:creationId xmlns:a16="http://schemas.microsoft.com/office/drawing/2014/main" id="{37C5B183-5E48-A289-638E-8EAC238C5905}"/>
              </a:ext>
            </a:extLst>
          </p:cNvPr>
          <p:cNvSpPr>
            <a:spLocks noGrp="1"/>
          </p:cNvSpPr>
          <p:nvPr>
            <p:ph idx="1"/>
          </p:nvPr>
        </p:nvSpPr>
        <p:spPr/>
        <p:txBody>
          <a:bodyPr/>
          <a:lstStyle/>
          <a:p>
            <a:r>
              <a:rPr lang="en-GB" dirty="0"/>
              <a:t>Expert evidence can provide useful evidence in respect of Injury to feelings awards. But remember they are different!</a:t>
            </a:r>
          </a:p>
          <a:p>
            <a:r>
              <a:rPr lang="en-GB" dirty="0"/>
              <a:t>Vento covers subjective feelings of upset, frustration, worry anxiety mental distress, fear, grief anguish, humiliation, unhappiness stress and depression.</a:t>
            </a:r>
          </a:p>
          <a:p>
            <a:r>
              <a:rPr lang="en-GB" dirty="0"/>
              <a:t>There can be a clear overlap with PSLA awards.</a:t>
            </a:r>
          </a:p>
          <a:p>
            <a:r>
              <a:rPr lang="en-GB" dirty="0"/>
              <a:t>Beware ‘double counting’ it is not easy to define where ITF finishes and PI starts.</a:t>
            </a:r>
          </a:p>
          <a:p>
            <a:endParaRPr lang="en-GB" dirty="0"/>
          </a:p>
          <a:p>
            <a:endParaRPr lang="en-GB" dirty="0"/>
          </a:p>
        </p:txBody>
      </p:sp>
    </p:spTree>
    <p:extLst>
      <p:ext uri="{BB962C8B-B14F-4D97-AF65-F5344CB8AC3E}">
        <p14:creationId xmlns:p14="http://schemas.microsoft.com/office/powerpoint/2010/main" val="1542042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37751-7AAF-51E6-0FB0-390F376606BC}"/>
              </a:ext>
            </a:extLst>
          </p:cNvPr>
          <p:cNvSpPr>
            <a:spLocks noGrp="1"/>
          </p:cNvSpPr>
          <p:nvPr>
            <p:ph type="title"/>
          </p:nvPr>
        </p:nvSpPr>
        <p:spPr/>
        <p:txBody>
          <a:bodyPr/>
          <a:lstStyle/>
          <a:p>
            <a:r>
              <a:rPr lang="en-GB" dirty="0"/>
              <a:t>Lunch</a:t>
            </a:r>
          </a:p>
        </p:txBody>
      </p:sp>
      <p:sp>
        <p:nvSpPr>
          <p:cNvPr id="3" name="Text Placeholder 2">
            <a:extLst>
              <a:ext uri="{FF2B5EF4-FFF2-40B4-BE49-F238E27FC236}">
                <a16:creationId xmlns:a16="http://schemas.microsoft.com/office/drawing/2014/main" id="{78F4BE82-5387-DFCD-1CF4-0085CEDCC85E}"/>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23946670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8CE71-6800-2DE8-1F72-E2F6D253FF1F}"/>
              </a:ext>
            </a:extLst>
          </p:cNvPr>
          <p:cNvSpPr>
            <a:spLocks noGrp="1"/>
          </p:cNvSpPr>
          <p:nvPr>
            <p:ph type="ctrTitle"/>
          </p:nvPr>
        </p:nvSpPr>
        <p:spPr>
          <a:xfrm>
            <a:off x="140875" y="1767686"/>
            <a:ext cx="8155228" cy="2387600"/>
          </a:xfrm>
        </p:spPr>
        <p:txBody>
          <a:bodyPr>
            <a:normAutofit/>
          </a:bodyPr>
          <a:lstStyle/>
          <a:p>
            <a:r>
              <a:rPr lang="en-GB" dirty="0"/>
              <a:t>The ERB has landed: </a:t>
            </a:r>
            <a:br>
              <a:rPr lang="en-GB" dirty="0"/>
            </a:br>
            <a:r>
              <a:rPr lang="en-GB" dirty="0"/>
              <a:t>Litigating in the New ERA</a:t>
            </a:r>
          </a:p>
        </p:txBody>
      </p:sp>
      <p:sp>
        <p:nvSpPr>
          <p:cNvPr id="3" name="Subtitle 2">
            <a:extLst>
              <a:ext uri="{FF2B5EF4-FFF2-40B4-BE49-F238E27FC236}">
                <a16:creationId xmlns:a16="http://schemas.microsoft.com/office/drawing/2014/main" id="{ACD94A62-A5C7-C88E-1186-9EAB905A3AD3}"/>
              </a:ext>
            </a:extLst>
          </p:cNvPr>
          <p:cNvSpPr>
            <a:spLocks noGrp="1"/>
          </p:cNvSpPr>
          <p:nvPr>
            <p:ph type="subTitle" idx="1"/>
          </p:nvPr>
        </p:nvSpPr>
        <p:spPr>
          <a:xfrm>
            <a:off x="140874" y="4155286"/>
            <a:ext cx="7821097" cy="1074635"/>
          </a:xfrm>
        </p:spPr>
        <p:txBody>
          <a:bodyPr>
            <a:normAutofit/>
          </a:bodyPr>
          <a:lstStyle/>
          <a:p>
            <a:r>
              <a:rPr lang="en-GB" i="1" dirty="0"/>
              <a:t>Allan Roberts</a:t>
            </a:r>
          </a:p>
          <a:p>
            <a:r>
              <a:rPr lang="en-GB" i="1" dirty="0"/>
              <a:t>Lottie Mallin-Martin</a:t>
            </a:r>
          </a:p>
        </p:txBody>
      </p:sp>
    </p:spTree>
    <p:extLst>
      <p:ext uri="{BB962C8B-B14F-4D97-AF65-F5344CB8AC3E}">
        <p14:creationId xmlns:p14="http://schemas.microsoft.com/office/powerpoint/2010/main" val="2029101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6FB8A-B4E1-9461-2CD7-773177B66631}"/>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C06F580C-DD00-9B00-1EE8-F40F0E6F5553}"/>
              </a:ext>
            </a:extLst>
          </p:cNvPr>
          <p:cNvGrpSpPr/>
          <p:nvPr/>
        </p:nvGrpSpPr>
        <p:grpSpPr>
          <a:xfrm>
            <a:off x="-2248040" y="190244"/>
            <a:ext cx="2304000" cy="6667756"/>
            <a:chOff x="6935210" y="140453"/>
            <a:chExt cx="2404203" cy="5000817"/>
          </a:xfrm>
          <a:solidFill>
            <a:srgbClr val="EC9D31"/>
          </a:solidFill>
        </p:grpSpPr>
        <p:sp>
          <p:nvSpPr>
            <p:cNvPr id="3" name="Rectangle 2">
              <a:extLst>
                <a:ext uri="{FF2B5EF4-FFF2-40B4-BE49-F238E27FC236}">
                  <a16:creationId xmlns:a16="http://schemas.microsoft.com/office/drawing/2014/main" id="{55EF589F-381F-7721-86D7-057BB6A4A575}"/>
                </a:ext>
              </a:extLst>
            </p:cNvPr>
            <p:cNvSpPr/>
            <p:nvPr/>
          </p:nvSpPr>
          <p:spPr>
            <a:xfrm>
              <a:off x="6935210" y="14045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5CB32AA7-9B49-8BA3-02B5-D267EA8F425C}"/>
                </a:ext>
              </a:extLst>
            </p:cNvPr>
            <p:cNvSpPr txBox="1"/>
            <p:nvPr/>
          </p:nvSpPr>
          <p:spPr>
            <a:xfrm>
              <a:off x="7064723" y="1042985"/>
              <a:ext cx="967835" cy="1915909"/>
            </a:xfrm>
            <a:prstGeom prst="rect">
              <a:avLst/>
            </a:prstGeom>
            <a:grpFill/>
          </p:spPr>
          <p:txBody>
            <a:bodyPr wrap="square" rtlCol="0">
              <a:spAutoFit/>
            </a:bodyPr>
            <a:lstStyle/>
            <a:p>
              <a:r>
                <a:rPr lang="en-US" sz="16000" b="1" dirty="0"/>
                <a:t>5</a:t>
              </a:r>
            </a:p>
          </p:txBody>
        </p:sp>
        <p:sp>
          <p:nvSpPr>
            <p:cNvPr id="5" name="TextBox 4">
              <a:extLst>
                <a:ext uri="{FF2B5EF4-FFF2-40B4-BE49-F238E27FC236}">
                  <a16:creationId xmlns:a16="http://schemas.microsoft.com/office/drawing/2014/main" id="{5DCAB027-50D4-822C-70EA-B52E49E7C472}"/>
                </a:ext>
              </a:extLst>
            </p:cNvPr>
            <p:cNvSpPr txBox="1"/>
            <p:nvPr/>
          </p:nvSpPr>
          <p:spPr>
            <a:xfrm>
              <a:off x="7116439" y="2921619"/>
              <a:ext cx="1826575" cy="300083"/>
            </a:xfrm>
            <a:prstGeom prst="rect">
              <a:avLst/>
            </a:prstGeom>
            <a:grpFill/>
          </p:spPr>
          <p:txBody>
            <a:bodyPr wrap="square" rtlCol="0">
              <a:spAutoFit/>
            </a:bodyPr>
            <a:lstStyle/>
            <a:p>
              <a:r>
                <a:rPr lang="en-US" sz="2000" b="1" dirty="0"/>
                <a:t>Zero Hours</a:t>
              </a:r>
            </a:p>
          </p:txBody>
        </p:sp>
      </p:grpSp>
      <p:grpSp>
        <p:nvGrpSpPr>
          <p:cNvPr id="24" name="Group 23">
            <a:extLst>
              <a:ext uri="{FF2B5EF4-FFF2-40B4-BE49-F238E27FC236}">
                <a16:creationId xmlns:a16="http://schemas.microsoft.com/office/drawing/2014/main" id="{5BA657A2-583A-16E2-3EB2-E25DDABC10D4}"/>
              </a:ext>
            </a:extLst>
          </p:cNvPr>
          <p:cNvGrpSpPr/>
          <p:nvPr/>
        </p:nvGrpSpPr>
        <p:grpSpPr>
          <a:xfrm>
            <a:off x="-2150464" y="190244"/>
            <a:ext cx="2160000" cy="6667756"/>
            <a:chOff x="6739796" y="142683"/>
            <a:chExt cx="2404203" cy="5000817"/>
          </a:xfrm>
          <a:solidFill>
            <a:srgbClr val="F7C40C"/>
          </a:solidFill>
        </p:grpSpPr>
        <p:sp>
          <p:nvSpPr>
            <p:cNvPr id="8" name="Rectangle 7">
              <a:extLst>
                <a:ext uri="{FF2B5EF4-FFF2-40B4-BE49-F238E27FC236}">
                  <a16:creationId xmlns:a16="http://schemas.microsoft.com/office/drawing/2014/main" id="{7E68A67D-21CD-C689-AD91-C62AA44DEBD7}"/>
                </a:ext>
              </a:extLst>
            </p:cNvPr>
            <p:cNvSpPr/>
            <p:nvPr/>
          </p:nvSpPr>
          <p:spPr>
            <a:xfrm>
              <a:off x="6739796"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BADC2157-923D-6B65-B56D-E2181E9E5886}"/>
                </a:ext>
              </a:extLst>
            </p:cNvPr>
            <p:cNvSpPr txBox="1"/>
            <p:nvPr/>
          </p:nvSpPr>
          <p:spPr>
            <a:xfrm>
              <a:off x="7064723" y="1042985"/>
              <a:ext cx="967835" cy="1915909"/>
            </a:xfrm>
            <a:prstGeom prst="rect">
              <a:avLst/>
            </a:prstGeom>
            <a:grpFill/>
          </p:spPr>
          <p:txBody>
            <a:bodyPr wrap="square" rtlCol="0">
              <a:spAutoFit/>
            </a:bodyPr>
            <a:lstStyle/>
            <a:p>
              <a:r>
                <a:rPr lang="en-US" sz="16000" b="1" dirty="0"/>
                <a:t>4</a:t>
              </a:r>
            </a:p>
          </p:txBody>
        </p:sp>
        <p:sp>
          <p:nvSpPr>
            <p:cNvPr id="10" name="TextBox 9">
              <a:extLst>
                <a:ext uri="{FF2B5EF4-FFF2-40B4-BE49-F238E27FC236}">
                  <a16:creationId xmlns:a16="http://schemas.microsoft.com/office/drawing/2014/main" id="{E789D460-D867-FCEB-CAC9-BCFC5FD07DF0}"/>
                </a:ext>
              </a:extLst>
            </p:cNvPr>
            <p:cNvSpPr txBox="1"/>
            <p:nvPr/>
          </p:nvSpPr>
          <p:spPr>
            <a:xfrm>
              <a:off x="7116439" y="2921619"/>
              <a:ext cx="1826575" cy="761747"/>
            </a:xfrm>
            <a:prstGeom prst="rect">
              <a:avLst/>
            </a:prstGeom>
            <a:grpFill/>
          </p:spPr>
          <p:txBody>
            <a:bodyPr wrap="square" rtlCol="0">
              <a:spAutoFit/>
            </a:bodyPr>
            <a:lstStyle/>
            <a:p>
              <a:r>
                <a:rPr lang="en-US" sz="2000" b="1" dirty="0"/>
                <a:t>Family Friendly Rights</a:t>
              </a:r>
            </a:p>
          </p:txBody>
        </p:sp>
      </p:grpSp>
      <p:grpSp>
        <p:nvGrpSpPr>
          <p:cNvPr id="25" name="Group 24">
            <a:extLst>
              <a:ext uri="{FF2B5EF4-FFF2-40B4-BE49-F238E27FC236}">
                <a16:creationId xmlns:a16="http://schemas.microsoft.com/office/drawing/2014/main" id="{390A14FF-2588-B94B-6772-D8C9F589703C}"/>
              </a:ext>
            </a:extLst>
          </p:cNvPr>
          <p:cNvGrpSpPr/>
          <p:nvPr/>
        </p:nvGrpSpPr>
        <p:grpSpPr>
          <a:xfrm>
            <a:off x="-2176040" y="190244"/>
            <a:ext cx="2160000" cy="6667756"/>
            <a:chOff x="6739797" y="142683"/>
            <a:chExt cx="2404203" cy="5000817"/>
          </a:xfrm>
          <a:solidFill>
            <a:srgbClr val="7FB39C"/>
          </a:solidFill>
        </p:grpSpPr>
        <p:sp>
          <p:nvSpPr>
            <p:cNvPr id="26" name="Rectangle 25">
              <a:extLst>
                <a:ext uri="{FF2B5EF4-FFF2-40B4-BE49-F238E27FC236}">
                  <a16:creationId xmlns:a16="http://schemas.microsoft.com/office/drawing/2014/main" id="{FC74F1B9-94B0-1D58-36CB-D6F41BE9E59E}"/>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26">
              <a:extLst>
                <a:ext uri="{FF2B5EF4-FFF2-40B4-BE49-F238E27FC236}">
                  <a16:creationId xmlns:a16="http://schemas.microsoft.com/office/drawing/2014/main" id="{D3F50391-F0D8-C1B3-A101-5DD109CE8F7A}"/>
                </a:ext>
              </a:extLst>
            </p:cNvPr>
            <p:cNvSpPr txBox="1"/>
            <p:nvPr/>
          </p:nvSpPr>
          <p:spPr>
            <a:xfrm>
              <a:off x="7049655" y="1039294"/>
              <a:ext cx="1387212" cy="1915909"/>
            </a:xfrm>
            <a:prstGeom prst="rect">
              <a:avLst/>
            </a:prstGeom>
            <a:grpFill/>
          </p:spPr>
          <p:txBody>
            <a:bodyPr wrap="square" rtlCol="0">
              <a:spAutoFit/>
            </a:bodyPr>
            <a:lstStyle/>
            <a:p>
              <a:r>
                <a:rPr lang="en-US" sz="16000" b="1" dirty="0"/>
                <a:t>3</a:t>
              </a:r>
            </a:p>
          </p:txBody>
        </p:sp>
        <p:sp>
          <p:nvSpPr>
            <p:cNvPr id="28" name="TextBox 27">
              <a:extLst>
                <a:ext uri="{FF2B5EF4-FFF2-40B4-BE49-F238E27FC236}">
                  <a16:creationId xmlns:a16="http://schemas.microsoft.com/office/drawing/2014/main" id="{545C9715-278B-8716-0E2C-C53FAFFFB432}"/>
                </a:ext>
              </a:extLst>
            </p:cNvPr>
            <p:cNvSpPr txBox="1"/>
            <p:nvPr/>
          </p:nvSpPr>
          <p:spPr>
            <a:xfrm>
              <a:off x="7161315" y="2921619"/>
              <a:ext cx="1888546" cy="276999"/>
            </a:xfrm>
            <a:prstGeom prst="rect">
              <a:avLst/>
            </a:prstGeom>
            <a:grpFill/>
          </p:spPr>
          <p:txBody>
            <a:bodyPr wrap="square" rtlCol="0">
              <a:spAutoFit/>
            </a:bodyPr>
            <a:lstStyle/>
            <a:p>
              <a:r>
                <a:rPr lang="en-US" b="1" dirty="0"/>
                <a:t>Harassment</a:t>
              </a:r>
              <a:endParaRPr lang="en-US" sz="2400" dirty="0"/>
            </a:p>
          </p:txBody>
        </p:sp>
      </p:grpSp>
      <p:grpSp>
        <p:nvGrpSpPr>
          <p:cNvPr id="29" name="Group 28">
            <a:extLst>
              <a:ext uri="{FF2B5EF4-FFF2-40B4-BE49-F238E27FC236}">
                <a16:creationId xmlns:a16="http://schemas.microsoft.com/office/drawing/2014/main" id="{C3833BD6-0D49-A909-35DB-0E870DE27612}"/>
              </a:ext>
            </a:extLst>
          </p:cNvPr>
          <p:cNvGrpSpPr/>
          <p:nvPr/>
        </p:nvGrpSpPr>
        <p:grpSpPr>
          <a:xfrm>
            <a:off x="-2160000" y="190244"/>
            <a:ext cx="2160000" cy="6667756"/>
            <a:chOff x="6739797" y="89210"/>
            <a:chExt cx="2404203" cy="5054290"/>
          </a:xfrm>
          <a:solidFill>
            <a:srgbClr val="76ADD1"/>
          </a:solidFill>
        </p:grpSpPr>
        <p:sp>
          <p:nvSpPr>
            <p:cNvPr id="30" name="Rectangle 29">
              <a:extLst>
                <a:ext uri="{FF2B5EF4-FFF2-40B4-BE49-F238E27FC236}">
                  <a16:creationId xmlns:a16="http://schemas.microsoft.com/office/drawing/2014/main" id="{FBB7EC25-9FDA-40BF-AEC6-5D2F2CCC0379}"/>
                </a:ext>
              </a:extLst>
            </p:cNvPr>
            <p:cNvSpPr/>
            <p:nvPr/>
          </p:nvSpPr>
          <p:spPr>
            <a:xfrm>
              <a:off x="6739797" y="89210"/>
              <a:ext cx="2404203" cy="5054290"/>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30">
              <a:extLst>
                <a:ext uri="{FF2B5EF4-FFF2-40B4-BE49-F238E27FC236}">
                  <a16:creationId xmlns:a16="http://schemas.microsoft.com/office/drawing/2014/main" id="{5865D3F7-8AEA-B127-86BC-8F1107DBAB61}"/>
                </a:ext>
              </a:extLst>
            </p:cNvPr>
            <p:cNvSpPr txBox="1"/>
            <p:nvPr/>
          </p:nvSpPr>
          <p:spPr>
            <a:xfrm>
              <a:off x="7080066" y="1038382"/>
              <a:ext cx="1387212" cy="1915909"/>
            </a:xfrm>
            <a:prstGeom prst="rect">
              <a:avLst/>
            </a:prstGeom>
            <a:grpFill/>
          </p:spPr>
          <p:txBody>
            <a:bodyPr wrap="square" rtlCol="0">
              <a:spAutoFit/>
            </a:bodyPr>
            <a:lstStyle/>
            <a:p>
              <a:r>
                <a:rPr lang="en-US" sz="16000" b="1" dirty="0"/>
                <a:t>2</a:t>
              </a:r>
            </a:p>
          </p:txBody>
        </p:sp>
        <p:sp>
          <p:nvSpPr>
            <p:cNvPr id="32" name="TextBox 31">
              <a:extLst>
                <a:ext uri="{FF2B5EF4-FFF2-40B4-BE49-F238E27FC236}">
                  <a16:creationId xmlns:a16="http://schemas.microsoft.com/office/drawing/2014/main" id="{40E6EFAE-2218-E32D-35ED-BC60B038759F}"/>
                </a:ext>
              </a:extLst>
            </p:cNvPr>
            <p:cNvSpPr txBox="1"/>
            <p:nvPr/>
          </p:nvSpPr>
          <p:spPr>
            <a:xfrm>
              <a:off x="7089922" y="2925136"/>
              <a:ext cx="1863936" cy="536591"/>
            </a:xfrm>
            <a:prstGeom prst="rect">
              <a:avLst/>
            </a:prstGeom>
            <a:grpFill/>
          </p:spPr>
          <p:txBody>
            <a:bodyPr wrap="square" rtlCol="0">
              <a:spAutoFit/>
            </a:bodyPr>
            <a:lstStyle/>
            <a:p>
              <a:r>
                <a:rPr lang="en-US" sz="2000" b="1" dirty="0"/>
                <a:t>Fire and Rehire</a:t>
              </a:r>
            </a:p>
          </p:txBody>
        </p:sp>
      </p:grpSp>
      <p:grpSp>
        <p:nvGrpSpPr>
          <p:cNvPr id="33" name="Group 32">
            <a:extLst>
              <a:ext uri="{FF2B5EF4-FFF2-40B4-BE49-F238E27FC236}">
                <a16:creationId xmlns:a16="http://schemas.microsoft.com/office/drawing/2014/main" id="{C6902E84-B6DB-0089-2165-E1C5D400F49A}"/>
              </a:ext>
            </a:extLst>
          </p:cNvPr>
          <p:cNvGrpSpPr/>
          <p:nvPr/>
        </p:nvGrpSpPr>
        <p:grpSpPr>
          <a:xfrm>
            <a:off x="-2156566" y="190244"/>
            <a:ext cx="2160000" cy="6667756"/>
            <a:chOff x="6879162" y="142683"/>
            <a:chExt cx="2219264" cy="5000817"/>
          </a:xfrm>
          <a:solidFill>
            <a:srgbClr val="867FB0"/>
          </a:solidFill>
        </p:grpSpPr>
        <p:sp>
          <p:nvSpPr>
            <p:cNvPr id="34" name="Rectangle 33">
              <a:extLst>
                <a:ext uri="{FF2B5EF4-FFF2-40B4-BE49-F238E27FC236}">
                  <a16:creationId xmlns:a16="http://schemas.microsoft.com/office/drawing/2014/main" id="{91C39759-6012-6D71-8B50-6375DAC0BDCB}"/>
                </a:ext>
              </a:extLst>
            </p:cNvPr>
            <p:cNvSpPr/>
            <p:nvPr/>
          </p:nvSpPr>
          <p:spPr>
            <a:xfrm>
              <a:off x="6879162" y="142683"/>
              <a:ext cx="2219264"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F63EB329-E704-1E61-B5BD-DA1D35FCAD56}"/>
                </a:ext>
              </a:extLst>
            </p:cNvPr>
            <p:cNvSpPr txBox="1"/>
            <p:nvPr/>
          </p:nvSpPr>
          <p:spPr>
            <a:xfrm>
              <a:off x="6994046" y="1039294"/>
              <a:ext cx="1387212" cy="1915909"/>
            </a:xfrm>
            <a:prstGeom prst="rect">
              <a:avLst/>
            </a:prstGeom>
            <a:grpFill/>
          </p:spPr>
          <p:txBody>
            <a:bodyPr wrap="square" rtlCol="0">
              <a:spAutoFit/>
            </a:bodyPr>
            <a:lstStyle/>
            <a:p>
              <a:r>
                <a:rPr lang="en-US" sz="16000" b="1" dirty="0"/>
                <a:t>1</a:t>
              </a:r>
            </a:p>
          </p:txBody>
        </p:sp>
        <p:sp>
          <p:nvSpPr>
            <p:cNvPr id="36" name="TextBox 35">
              <a:extLst>
                <a:ext uri="{FF2B5EF4-FFF2-40B4-BE49-F238E27FC236}">
                  <a16:creationId xmlns:a16="http://schemas.microsoft.com/office/drawing/2014/main" id="{CD99D751-96BA-DD7B-0D7F-7D0A99361092}"/>
                </a:ext>
              </a:extLst>
            </p:cNvPr>
            <p:cNvSpPr txBox="1"/>
            <p:nvPr/>
          </p:nvSpPr>
          <p:spPr>
            <a:xfrm>
              <a:off x="6994046" y="2921620"/>
              <a:ext cx="1826426" cy="761747"/>
            </a:xfrm>
            <a:prstGeom prst="rect">
              <a:avLst/>
            </a:prstGeom>
            <a:grpFill/>
          </p:spPr>
          <p:txBody>
            <a:bodyPr wrap="square" rtlCol="0">
              <a:spAutoFit/>
            </a:bodyPr>
            <a:lstStyle/>
            <a:p>
              <a:r>
                <a:rPr lang="en-US" sz="2000" b="1" dirty="0"/>
                <a:t>Unfair Dismissal</a:t>
              </a:r>
            </a:p>
            <a:p>
              <a:endParaRPr lang="en-US" sz="2000" i="1" dirty="0"/>
            </a:p>
          </p:txBody>
        </p:sp>
      </p:grpSp>
      <p:grpSp>
        <p:nvGrpSpPr>
          <p:cNvPr id="37" name="Group 36">
            <a:extLst>
              <a:ext uri="{FF2B5EF4-FFF2-40B4-BE49-F238E27FC236}">
                <a16:creationId xmlns:a16="http://schemas.microsoft.com/office/drawing/2014/main" id="{9A1180D2-473B-6B00-D017-5E9326BACD1D}"/>
              </a:ext>
            </a:extLst>
          </p:cNvPr>
          <p:cNvGrpSpPr/>
          <p:nvPr/>
        </p:nvGrpSpPr>
        <p:grpSpPr>
          <a:xfrm>
            <a:off x="4435" y="190244"/>
            <a:ext cx="1287585" cy="6667756"/>
            <a:chOff x="6739797" y="142683"/>
            <a:chExt cx="2404203" cy="5000817"/>
          </a:xfrm>
          <a:solidFill>
            <a:srgbClr val="1E355B"/>
          </a:solidFill>
        </p:grpSpPr>
        <p:sp>
          <p:nvSpPr>
            <p:cNvPr id="38" name="Rectangle 37">
              <a:extLst>
                <a:ext uri="{FF2B5EF4-FFF2-40B4-BE49-F238E27FC236}">
                  <a16:creationId xmlns:a16="http://schemas.microsoft.com/office/drawing/2014/main" id="{6487317C-A62D-436E-B772-F019D98E36DB}"/>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35229C86-6505-1264-E606-1690DB02CA56}"/>
                </a:ext>
              </a:extLst>
            </p:cNvPr>
            <p:cNvSpPr txBox="1"/>
            <p:nvPr/>
          </p:nvSpPr>
          <p:spPr>
            <a:xfrm rot="16200000">
              <a:off x="7260511" y="1918004"/>
              <a:ext cx="1376360" cy="1091903"/>
            </a:xfrm>
            <a:prstGeom prst="rect">
              <a:avLst/>
            </a:prstGeom>
            <a:grpFill/>
          </p:spPr>
          <p:txBody>
            <a:bodyPr wrap="square" rtlCol="0">
              <a:spAutoFit/>
            </a:bodyPr>
            <a:lstStyle/>
            <a:p>
              <a:r>
                <a:rPr lang="en-US" sz="3200" b="1" dirty="0">
                  <a:solidFill>
                    <a:schemeClr val="bg1"/>
                  </a:solidFill>
                </a:rPr>
                <a:t>Agenda</a:t>
              </a:r>
            </a:p>
          </p:txBody>
        </p:sp>
      </p:grpSp>
    </p:spTree>
    <p:extLst>
      <p:ext uri="{BB962C8B-B14F-4D97-AF65-F5344CB8AC3E}">
        <p14:creationId xmlns:p14="http://schemas.microsoft.com/office/powerpoint/2010/main" val="12805715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49D92-97E5-B20E-584E-135711E8FD2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EC05AA6-2BB6-03D3-D711-BCE2641A3281}"/>
              </a:ext>
            </a:extLst>
          </p:cNvPr>
          <p:cNvGrpSpPr/>
          <p:nvPr/>
        </p:nvGrpSpPr>
        <p:grpSpPr>
          <a:xfrm>
            <a:off x="1148020" y="190244"/>
            <a:ext cx="2304000" cy="6667756"/>
            <a:chOff x="6935210" y="140453"/>
            <a:chExt cx="2404203" cy="5000817"/>
          </a:xfrm>
          <a:solidFill>
            <a:srgbClr val="EC9D31"/>
          </a:solidFill>
        </p:grpSpPr>
        <p:sp>
          <p:nvSpPr>
            <p:cNvPr id="3" name="Rectangle 2">
              <a:extLst>
                <a:ext uri="{FF2B5EF4-FFF2-40B4-BE49-F238E27FC236}">
                  <a16:creationId xmlns:a16="http://schemas.microsoft.com/office/drawing/2014/main" id="{0EAB0A79-7CC4-6576-2162-B38041EDE753}"/>
                </a:ext>
              </a:extLst>
            </p:cNvPr>
            <p:cNvSpPr/>
            <p:nvPr/>
          </p:nvSpPr>
          <p:spPr>
            <a:xfrm>
              <a:off x="6935210" y="14045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762E122D-D875-4361-D56C-4E1134103A34}"/>
                </a:ext>
              </a:extLst>
            </p:cNvPr>
            <p:cNvSpPr txBox="1"/>
            <p:nvPr/>
          </p:nvSpPr>
          <p:spPr>
            <a:xfrm>
              <a:off x="7064723" y="1042985"/>
              <a:ext cx="967835" cy="1915909"/>
            </a:xfrm>
            <a:prstGeom prst="rect">
              <a:avLst/>
            </a:prstGeom>
            <a:grpFill/>
          </p:spPr>
          <p:txBody>
            <a:bodyPr wrap="square" rtlCol="0">
              <a:spAutoFit/>
            </a:bodyPr>
            <a:lstStyle/>
            <a:p>
              <a:r>
                <a:rPr lang="en-US" sz="16000" b="1" dirty="0"/>
                <a:t>5</a:t>
              </a:r>
            </a:p>
          </p:txBody>
        </p:sp>
        <p:sp>
          <p:nvSpPr>
            <p:cNvPr id="5" name="TextBox 4">
              <a:extLst>
                <a:ext uri="{FF2B5EF4-FFF2-40B4-BE49-F238E27FC236}">
                  <a16:creationId xmlns:a16="http://schemas.microsoft.com/office/drawing/2014/main" id="{B94D52E7-FED5-6663-A9D3-7793DC7C7006}"/>
                </a:ext>
              </a:extLst>
            </p:cNvPr>
            <p:cNvSpPr txBox="1"/>
            <p:nvPr/>
          </p:nvSpPr>
          <p:spPr>
            <a:xfrm>
              <a:off x="7116439" y="2921619"/>
              <a:ext cx="1826575" cy="300083"/>
            </a:xfrm>
            <a:prstGeom prst="rect">
              <a:avLst/>
            </a:prstGeom>
            <a:grpFill/>
          </p:spPr>
          <p:txBody>
            <a:bodyPr wrap="square" rtlCol="0">
              <a:spAutoFit/>
            </a:bodyPr>
            <a:lstStyle/>
            <a:p>
              <a:r>
                <a:rPr lang="en-US" sz="2000" b="1" dirty="0"/>
                <a:t>Zero Hours</a:t>
              </a:r>
            </a:p>
          </p:txBody>
        </p:sp>
      </p:grpSp>
      <p:grpSp>
        <p:nvGrpSpPr>
          <p:cNvPr id="24" name="Group 23">
            <a:extLst>
              <a:ext uri="{FF2B5EF4-FFF2-40B4-BE49-F238E27FC236}">
                <a16:creationId xmlns:a16="http://schemas.microsoft.com/office/drawing/2014/main" id="{1B9A3E0E-19F4-D486-5F2F-395DB0F0C809}"/>
              </a:ext>
            </a:extLst>
          </p:cNvPr>
          <p:cNvGrpSpPr/>
          <p:nvPr/>
        </p:nvGrpSpPr>
        <p:grpSpPr>
          <a:xfrm>
            <a:off x="1285028" y="190244"/>
            <a:ext cx="2160000" cy="6667756"/>
            <a:chOff x="6739796" y="142683"/>
            <a:chExt cx="2404203" cy="5000817"/>
          </a:xfrm>
          <a:solidFill>
            <a:srgbClr val="F7C40C"/>
          </a:solidFill>
        </p:grpSpPr>
        <p:sp>
          <p:nvSpPr>
            <p:cNvPr id="8" name="Rectangle 7">
              <a:extLst>
                <a:ext uri="{FF2B5EF4-FFF2-40B4-BE49-F238E27FC236}">
                  <a16:creationId xmlns:a16="http://schemas.microsoft.com/office/drawing/2014/main" id="{CD240724-F9A2-4EEB-6C3E-E14A39458A06}"/>
                </a:ext>
              </a:extLst>
            </p:cNvPr>
            <p:cNvSpPr/>
            <p:nvPr/>
          </p:nvSpPr>
          <p:spPr>
            <a:xfrm>
              <a:off x="6739796"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0B62722E-A424-35E3-E541-EE813ABCA5FD}"/>
                </a:ext>
              </a:extLst>
            </p:cNvPr>
            <p:cNvSpPr txBox="1"/>
            <p:nvPr/>
          </p:nvSpPr>
          <p:spPr>
            <a:xfrm>
              <a:off x="7064723" y="1042985"/>
              <a:ext cx="967835" cy="1915909"/>
            </a:xfrm>
            <a:prstGeom prst="rect">
              <a:avLst/>
            </a:prstGeom>
            <a:grpFill/>
          </p:spPr>
          <p:txBody>
            <a:bodyPr wrap="square" rtlCol="0">
              <a:spAutoFit/>
            </a:bodyPr>
            <a:lstStyle/>
            <a:p>
              <a:r>
                <a:rPr lang="en-US" sz="16000" b="1" dirty="0"/>
                <a:t>4</a:t>
              </a:r>
            </a:p>
          </p:txBody>
        </p:sp>
        <p:sp>
          <p:nvSpPr>
            <p:cNvPr id="10" name="TextBox 9">
              <a:extLst>
                <a:ext uri="{FF2B5EF4-FFF2-40B4-BE49-F238E27FC236}">
                  <a16:creationId xmlns:a16="http://schemas.microsoft.com/office/drawing/2014/main" id="{DDF2FB2E-0047-8577-ABEB-BA46ADAE519B}"/>
                </a:ext>
              </a:extLst>
            </p:cNvPr>
            <p:cNvSpPr txBox="1"/>
            <p:nvPr/>
          </p:nvSpPr>
          <p:spPr>
            <a:xfrm>
              <a:off x="7116439" y="2921619"/>
              <a:ext cx="1826575" cy="761747"/>
            </a:xfrm>
            <a:prstGeom prst="rect">
              <a:avLst/>
            </a:prstGeom>
            <a:grpFill/>
          </p:spPr>
          <p:txBody>
            <a:bodyPr wrap="square" rtlCol="0">
              <a:spAutoFit/>
            </a:bodyPr>
            <a:lstStyle/>
            <a:p>
              <a:r>
                <a:rPr lang="en-US" sz="2000" b="1" dirty="0"/>
                <a:t>Family Friendly Rights</a:t>
              </a:r>
            </a:p>
          </p:txBody>
        </p:sp>
      </p:grpSp>
      <p:grpSp>
        <p:nvGrpSpPr>
          <p:cNvPr id="25" name="Group 24">
            <a:extLst>
              <a:ext uri="{FF2B5EF4-FFF2-40B4-BE49-F238E27FC236}">
                <a16:creationId xmlns:a16="http://schemas.microsoft.com/office/drawing/2014/main" id="{4A53DE4C-3B4C-61C9-638B-F8D36A0E3AFF}"/>
              </a:ext>
            </a:extLst>
          </p:cNvPr>
          <p:cNvGrpSpPr/>
          <p:nvPr/>
        </p:nvGrpSpPr>
        <p:grpSpPr>
          <a:xfrm>
            <a:off x="1292020" y="190244"/>
            <a:ext cx="2160000" cy="6667756"/>
            <a:chOff x="6739797" y="142683"/>
            <a:chExt cx="2404203" cy="5000817"/>
          </a:xfrm>
          <a:solidFill>
            <a:srgbClr val="7FB39C"/>
          </a:solidFill>
        </p:grpSpPr>
        <p:sp>
          <p:nvSpPr>
            <p:cNvPr id="26" name="Rectangle 25">
              <a:extLst>
                <a:ext uri="{FF2B5EF4-FFF2-40B4-BE49-F238E27FC236}">
                  <a16:creationId xmlns:a16="http://schemas.microsoft.com/office/drawing/2014/main" id="{8A3140BA-8DC6-9E46-7B38-1BD059C8DD28}"/>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26">
              <a:extLst>
                <a:ext uri="{FF2B5EF4-FFF2-40B4-BE49-F238E27FC236}">
                  <a16:creationId xmlns:a16="http://schemas.microsoft.com/office/drawing/2014/main" id="{E2BCE22E-F9D6-2DAE-97CD-EA35FFC2CBB2}"/>
                </a:ext>
              </a:extLst>
            </p:cNvPr>
            <p:cNvSpPr txBox="1"/>
            <p:nvPr/>
          </p:nvSpPr>
          <p:spPr>
            <a:xfrm>
              <a:off x="7049655" y="1039294"/>
              <a:ext cx="1387212" cy="1915909"/>
            </a:xfrm>
            <a:prstGeom prst="rect">
              <a:avLst/>
            </a:prstGeom>
            <a:grpFill/>
          </p:spPr>
          <p:txBody>
            <a:bodyPr wrap="square" rtlCol="0">
              <a:spAutoFit/>
            </a:bodyPr>
            <a:lstStyle/>
            <a:p>
              <a:r>
                <a:rPr lang="en-US" sz="16000" b="1" dirty="0"/>
                <a:t>3</a:t>
              </a:r>
            </a:p>
          </p:txBody>
        </p:sp>
        <p:sp>
          <p:nvSpPr>
            <p:cNvPr id="28" name="TextBox 27">
              <a:extLst>
                <a:ext uri="{FF2B5EF4-FFF2-40B4-BE49-F238E27FC236}">
                  <a16:creationId xmlns:a16="http://schemas.microsoft.com/office/drawing/2014/main" id="{7AC90C18-70C4-59FD-05D3-7A40846F1D3E}"/>
                </a:ext>
              </a:extLst>
            </p:cNvPr>
            <p:cNvSpPr txBox="1"/>
            <p:nvPr/>
          </p:nvSpPr>
          <p:spPr>
            <a:xfrm>
              <a:off x="7161315" y="2921619"/>
              <a:ext cx="1888546" cy="276999"/>
            </a:xfrm>
            <a:prstGeom prst="rect">
              <a:avLst/>
            </a:prstGeom>
            <a:grpFill/>
          </p:spPr>
          <p:txBody>
            <a:bodyPr wrap="square" rtlCol="0">
              <a:spAutoFit/>
            </a:bodyPr>
            <a:lstStyle/>
            <a:p>
              <a:r>
                <a:rPr lang="en-US" b="1" dirty="0"/>
                <a:t>Harassment</a:t>
              </a:r>
              <a:endParaRPr lang="en-US" sz="2400" dirty="0"/>
            </a:p>
          </p:txBody>
        </p:sp>
      </p:grpSp>
      <p:grpSp>
        <p:nvGrpSpPr>
          <p:cNvPr id="29" name="Group 28">
            <a:extLst>
              <a:ext uri="{FF2B5EF4-FFF2-40B4-BE49-F238E27FC236}">
                <a16:creationId xmlns:a16="http://schemas.microsoft.com/office/drawing/2014/main" id="{39C62854-73D1-3C89-6316-1B09E7D7F868}"/>
              </a:ext>
            </a:extLst>
          </p:cNvPr>
          <p:cNvGrpSpPr/>
          <p:nvPr/>
        </p:nvGrpSpPr>
        <p:grpSpPr>
          <a:xfrm>
            <a:off x="1274285" y="190244"/>
            <a:ext cx="2160000" cy="6667756"/>
            <a:chOff x="6739797" y="89210"/>
            <a:chExt cx="2404203" cy="5054290"/>
          </a:xfrm>
          <a:solidFill>
            <a:srgbClr val="76ADD1"/>
          </a:solidFill>
        </p:grpSpPr>
        <p:sp>
          <p:nvSpPr>
            <p:cNvPr id="30" name="Rectangle 29">
              <a:extLst>
                <a:ext uri="{FF2B5EF4-FFF2-40B4-BE49-F238E27FC236}">
                  <a16:creationId xmlns:a16="http://schemas.microsoft.com/office/drawing/2014/main" id="{8B6F70B2-C0C0-80CB-2CDF-BF57694CB957}"/>
                </a:ext>
              </a:extLst>
            </p:cNvPr>
            <p:cNvSpPr/>
            <p:nvPr/>
          </p:nvSpPr>
          <p:spPr>
            <a:xfrm>
              <a:off x="6739797" y="89210"/>
              <a:ext cx="2404203" cy="5054290"/>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30">
              <a:extLst>
                <a:ext uri="{FF2B5EF4-FFF2-40B4-BE49-F238E27FC236}">
                  <a16:creationId xmlns:a16="http://schemas.microsoft.com/office/drawing/2014/main" id="{486F6FBC-B8B5-A441-DED6-610CA2934B5E}"/>
                </a:ext>
              </a:extLst>
            </p:cNvPr>
            <p:cNvSpPr txBox="1"/>
            <p:nvPr/>
          </p:nvSpPr>
          <p:spPr>
            <a:xfrm>
              <a:off x="7080066" y="1038382"/>
              <a:ext cx="1387212" cy="1915909"/>
            </a:xfrm>
            <a:prstGeom prst="rect">
              <a:avLst/>
            </a:prstGeom>
            <a:grpFill/>
          </p:spPr>
          <p:txBody>
            <a:bodyPr wrap="square" rtlCol="0">
              <a:spAutoFit/>
            </a:bodyPr>
            <a:lstStyle/>
            <a:p>
              <a:r>
                <a:rPr lang="en-US" sz="16000" b="1" dirty="0"/>
                <a:t>2</a:t>
              </a:r>
            </a:p>
          </p:txBody>
        </p:sp>
        <p:sp>
          <p:nvSpPr>
            <p:cNvPr id="32" name="TextBox 31">
              <a:extLst>
                <a:ext uri="{FF2B5EF4-FFF2-40B4-BE49-F238E27FC236}">
                  <a16:creationId xmlns:a16="http://schemas.microsoft.com/office/drawing/2014/main" id="{AD16F55F-316B-66E1-251B-8EEDC4F98528}"/>
                </a:ext>
              </a:extLst>
            </p:cNvPr>
            <p:cNvSpPr txBox="1"/>
            <p:nvPr/>
          </p:nvSpPr>
          <p:spPr>
            <a:xfrm>
              <a:off x="7089922" y="2925136"/>
              <a:ext cx="1863936" cy="536591"/>
            </a:xfrm>
            <a:prstGeom prst="rect">
              <a:avLst/>
            </a:prstGeom>
            <a:grpFill/>
          </p:spPr>
          <p:txBody>
            <a:bodyPr wrap="square" rtlCol="0">
              <a:spAutoFit/>
            </a:bodyPr>
            <a:lstStyle/>
            <a:p>
              <a:r>
                <a:rPr lang="en-US" sz="2000" b="1" dirty="0"/>
                <a:t>Fire and Rehire</a:t>
              </a:r>
            </a:p>
          </p:txBody>
        </p:sp>
      </p:grpSp>
      <p:grpSp>
        <p:nvGrpSpPr>
          <p:cNvPr id="33" name="Group 32">
            <a:extLst>
              <a:ext uri="{FF2B5EF4-FFF2-40B4-BE49-F238E27FC236}">
                <a16:creationId xmlns:a16="http://schemas.microsoft.com/office/drawing/2014/main" id="{9A6EE1C7-BA9F-582B-6D5B-79A891102434}"/>
              </a:ext>
            </a:extLst>
          </p:cNvPr>
          <p:cNvGrpSpPr/>
          <p:nvPr/>
        </p:nvGrpSpPr>
        <p:grpSpPr>
          <a:xfrm>
            <a:off x="1285028" y="190244"/>
            <a:ext cx="2160000" cy="6667756"/>
            <a:chOff x="6879162" y="142683"/>
            <a:chExt cx="2219264" cy="5000817"/>
          </a:xfrm>
          <a:solidFill>
            <a:srgbClr val="867FB0"/>
          </a:solidFill>
        </p:grpSpPr>
        <p:sp>
          <p:nvSpPr>
            <p:cNvPr id="34" name="Rectangle 33">
              <a:extLst>
                <a:ext uri="{FF2B5EF4-FFF2-40B4-BE49-F238E27FC236}">
                  <a16:creationId xmlns:a16="http://schemas.microsoft.com/office/drawing/2014/main" id="{7A73426C-CBEE-F750-86BA-F7C37650B33B}"/>
                </a:ext>
              </a:extLst>
            </p:cNvPr>
            <p:cNvSpPr/>
            <p:nvPr/>
          </p:nvSpPr>
          <p:spPr>
            <a:xfrm>
              <a:off x="6879162" y="142683"/>
              <a:ext cx="2219264"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726A413A-3BE5-12BD-BC20-8FFE4BB7FC21}"/>
                </a:ext>
              </a:extLst>
            </p:cNvPr>
            <p:cNvSpPr txBox="1"/>
            <p:nvPr/>
          </p:nvSpPr>
          <p:spPr>
            <a:xfrm>
              <a:off x="6994046" y="1039294"/>
              <a:ext cx="1387212" cy="1915909"/>
            </a:xfrm>
            <a:prstGeom prst="rect">
              <a:avLst/>
            </a:prstGeom>
            <a:grpFill/>
          </p:spPr>
          <p:txBody>
            <a:bodyPr wrap="square" rtlCol="0">
              <a:spAutoFit/>
            </a:bodyPr>
            <a:lstStyle/>
            <a:p>
              <a:r>
                <a:rPr lang="en-US" sz="16000" b="1" dirty="0"/>
                <a:t>1</a:t>
              </a:r>
            </a:p>
          </p:txBody>
        </p:sp>
        <p:sp>
          <p:nvSpPr>
            <p:cNvPr id="36" name="TextBox 35">
              <a:extLst>
                <a:ext uri="{FF2B5EF4-FFF2-40B4-BE49-F238E27FC236}">
                  <a16:creationId xmlns:a16="http://schemas.microsoft.com/office/drawing/2014/main" id="{57F4BE96-DF61-E882-961B-12652F8FADB4}"/>
                </a:ext>
              </a:extLst>
            </p:cNvPr>
            <p:cNvSpPr txBox="1"/>
            <p:nvPr/>
          </p:nvSpPr>
          <p:spPr>
            <a:xfrm>
              <a:off x="6994046" y="2921620"/>
              <a:ext cx="1826426" cy="761747"/>
            </a:xfrm>
            <a:prstGeom prst="rect">
              <a:avLst/>
            </a:prstGeom>
            <a:grpFill/>
          </p:spPr>
          <p:txBody>
            <a:bodyPr wrap="square" rtlCol="0">
              <a:spAutoFit/>
            </a:bodyPr>
            <a:lstStyle/>
            <a:p>
              <a:r>
                <a:rPr lang="en-US" sz="2000" b="1" dirty="0"/>
                <a:t>Unfair Dismissal</a:t>
              </a:r>
            </a:p>
            <a:p>
              <a:endParaRPr lang="en-US" sz="2000" i="1" dirty="0"/>
            </a:p>
          </p:txBody>
        </p:sp>
      </p:grpSp>
      <p:grpSp>
        <p:nvGrpSpPr>
          <p:cNvPr id="37" name="Group 36">
            <a:extLst>
              <a:ext uri="{FF2B5EF4-FFF2-40B4-BE49-F238E27FC236}">
                <a16:creationId xmlns:a16="http://schemas.microsoft.com/office/drawing/2014/main" id="{33FCC816-3BEC-94FA-27BE-9BB83150984D}"/>
              </a:ext>
            </a:extLst>
          </p:cNvPr>
          <p:cNvGrpSpPr/>
          <p:nvPr/>
        </p:nvGrpSpPr>
        <p:grpSpPr>
          <a:xfrm>
            <a:off x="4435" y="190244"/>
            <a:ext cx="1287585" cy="6667756"/>
            <a:chOff x="6739797" y="142683"/>
            <a:chExt cx="2404203" cy="5000817"/>
          </a:xfrm>
          <a:solidFill>
            <a:srgbClr val="1E355B"/>
          </a:solidFill>
        </p:grpSpPr>
        <p:sp>
          <p:nvSpPr>
            <p:cNvPr id="38" name="Rectangle 37">
              <a:extLst>
                <a:ext uri="{FF2B5EF4-FFF2-40B4-BE49-F238E27FC236}">
                  <a16:creationId xmlns:a16="http://schemas.microsoft.com/office/drawing/2014/main" id="{223444AC-3991-14C3-8055-786F2126107D}"/>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CC92507D-BF92-C179-976F-CAACCBAF6D64}"/>
                </a:ext>
              </a:extLst>
            </p:cNvPr>
            <p:cNvSpPr txBox="1"/>
            <p:nvPr/>
          </p:nvSpPr>
          <p:spPr>
            <a:xfrm rot="16200000">
              <a:off x="7260511" y="1918004"/>
              <a:ext cx="1376360" cy="1091903"/>
            </a:xfrm>
            <a:prstGeom prst="rect">
              <a:avLst/>
            </a:prstGeom>
            <a:grpFill/>
          </p:spPr>
          <p:txBody>
            <a:bodyPr wrap="square" rtlCol="0">
              <a:spAutoFit/>
            </a:bodyPr>
            <a:lstStyle/>
            <a:p>
              <a:r>
                <a:rPr lang="en-US" sz="3200" b="1" dirty="0">
                  <a:solidFill>
                    <a:schemeClr val="bg1"/>
                  </a:solidFill>
                </a:rPr>
                <a:t>Agenda</a:t>
              </a:r>
            </a:p>
          </p:txBody>
        </p:sp>
      </p:grpSp>
    </p:spTree>
    <p:extLst>
      <p:ext uri="{BB962C8B-B14F-4D97-AF65-F5344CB8AC3E}">
        <p14:creationId xmlns:p14="http://schemas.microsoft.com/office/powerpoint/2010/main" val="1240860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E8B6F-AF3F-9270-3973-11230C6D1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2B0C42-9147-B44E-8085-20FCF4D396A1}"/>
              </a:ext>
            </a:extLst>
          </p:cNvPr>
          <p:cNvSpPr>
            <a:spLocks noGrp="1"/>
          </p:cNvSpPr>
          <p:nvPr>
            <p:ph type="title"/>
          </p:nvPr>
        </p:nvSpPr>
        <p:spPr/>
        <p:txBody>
          <a:bodyPr/>
          <a:lstStyle/>
          <a:p>
            <a:r>
              <a:rPr lang="en-US" b="1" dirty="0"/>
              <a:t>Personal Data – Art 4(1) GDPR</a:t>
            </a:r>
          </a:p>
        </p:txBody>
      </p:sp>
      <p:sp>
        <p:nvSpPr>
          <p:cNvPr id="5" name="Content Placeholder 4">
            <a:extLst>
              <a:ext uri="{FF2B5EF4-FFF2-40B4-BE49-F238E27FC236}">
                <a16:creationId xmlns:a16="http://schemas.microsoft.com/office/drawing/2014/main" id="{10B04700-29CE-15E1-E33B-AD9FBC3543E3}"/>
              </a:ext>
            </a:extLst>
          </p:cNvPr>
          <p:cNvSpPr>
            <a:spLocks noGrp="1"/>
          </p:cNvSpPr>
          <p:nvPr>
            <p:ph idx="1"/>
          </p:nvPr>
        </p:nvSpPr>
        <p:spPr/>
        <p:txBody>
          <a:bodyPr>
            <a:normAutofit/>
          </a:bodyPr>
          <a:lstStyle/>
          <a:p>
            <a:pPr marL="0" indent="0">
              <a:buNone/>
            </a:pPr>
            <a:endParaRPr lang="en-GB" sz="2400" dirty="0"/>
          </a:p>
          <a:p>
            <a:pPr marL="0" indent="0" algn="just">
              <a:lnSpc>
                <a:spcPct val="150000"/>
              </a:lnSpc>
              <a:buNone/>
            </a:pPr>
            <a:r>
              <a:rPr lang="en-GB" sz="2400" i="1" dirty="0"/>
              <a:t>“…any information </a:t>
            </a:r>
            <a:r>
              <a:rPr lang="en-GB" sz="2400" i="1" dirty="0">
                <a:solidFill>
                  <a:srgbClr val="FF0000"/>
                </a:solidFill>
              </a:rPr>
              <a:t>relating to an identified or identifiable natural person </a:t>
            </a:r>
            <a:r>
              <a:rPr lang="en-GB" sz="2400" i="1" dirty="0"/>
              <a:t>(‘data subject’); an identifiable natural person is one who can be identified, directly or indirectly, in particular by reference to an identifier such as a name, an identification number, location data, an online identifier or to one or more factors specific to the physical, physiological, genetic, mental, economic, cultural or social identity of that natural person”.</a:t>
            </a:r>
            <a:endParaRPr lang="en-US" sz="2400" i="1" dirty="0"/>
          </a:p>
        </p:txBody>
      </p:sp>
    </p:spTree>
    <p:extLst>
      <p:ext uri="{BB962C8B-B14F-4D97-AF65-F5344CB8AC3E}">
        <p14:creationId xmlns:p14="http://schemas.microsoft.com/office/powerpoint/2010/main" val="3224494159"/>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A39E4-BBF8-BDD7-4EE9-26B6815AB5C8}"/>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B4231CEB-AD36-B834-421B-E510791371C9}"/>
              </a:ext>
            </a:extLst>
          </p:cNvPr>
          <p:cNvGrpSpPr/>
          <p:nvPr/>
        </p:nvGrpSpPr>
        <p:grpSpPr>
          <a:xfrm>
            <a:off x="3304241" y="190244"/>
            <a:ext cx="2304000" cy="6667756"/>
            <a:chOff x="6935210" y="140453"/>
            <a:chExt cx="2404203" cy="5000817"/>
          </a:xfrm>
          <a:solidFill>
            <a:srgbClr val="EC9D31"/>
          </a:solidFill>
        </p:grpSpPr>
        <p:sp>
          <p:nvSpPr>
            <p:cNvPr id="3" name="Rectangle 2">
              <a:extLst>
                <a:ext uri="{FF2B5EF4-FFF2-40B4-BE49-F238E27FC236}">
                  <a16:creationId xmlns:a16="http://schemas.microsoft.com/office/drawing/2014/main" id="{9AE3398D-F733-0F97-95E8-E87A28BCC894}"/>
                </a:ext>
              </a:extLst>
            </p:cNvPr>
            <p:cNvSpPr/>
            <p:nvPr/>
          </p:nvSpPr>
          <p:spPr>
            <a:xfrm>
              <a:off x="6935210" y="14045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B3FE790C-9AD3-DEF7-DB2B-61CB133D9047}"/>
                </a:ext>
              </a:extLst>
            </p:cNvPr>
            <p:cNvSpPr txBox="1"/>
            <p:nvPr/>
          </p:nvSpPr>
          <p:spPr>
            <a:xfrm>
              <a:off x="7064723" y="1042985"/>
              <a:ext cx="967835" cy="1915909"/>
            </a:xfrm>
            <a:prstGeom prst="rect">
              <a:avLst/>
            </a:prstGeom>
            <a:grpFill/>
          </p:spPr>
          <p:txBody>
            <a:bodyPr wrap="square" rtlCol="0">
              <a:spAutoFit/>
            </a:bodyPr>
            <a:lstStyle/>
            <a:p>
              <a:r>
                <a:rPr lang="en-US" sz="16000" b="1" dirty="0"/>
                <a:t>5</a:t>
              </a:r>
            </a:p>
          </p:txBody>
        </p:sp>
        <p:sp>
          <p:nvSpPr>
            <p:cNvPr id="5" name="TextBox 4">
              <a:extLst>
                <a:ext uri="{FF2B5EF4-FFF2-40B4-BE49-F238E27FC236}">
                  <a16:creationId xmlns:a16="http://schemas.microsoft.com/office/drawing/2014/main" id="{897AF304-393B-A505-F8E2-73ACF9DF0CA5}"/>
                </a:ext>
              </a:extLst>
            </p:cNvPr>
            <p:cNvSpPr txBox="1"/>
            <p:nvPr/>
          </p:nvSpPr>
          <p:spPr>
            <a:xfrm>
              <a:off x="7116439" y="2921619"/>
              <a:ext cx="1826575" cy="300083"/>
            </a:xfrm>
            <a:prstGeom prst="rect">
              <a:avLst/>
            </a:prstGeom>
            <a:grpFill/>
          </p:spPr>
          <p:txBody>
            <a:bodyPr wrap="square" rtlCol="0">
              <a:spAutoFit/>
            </a:bodyPr>
            <a:lstStyle/>
            <a:p>
              <a:r>
                <a:rPr lang="en-US" sz="2000" b="1" dirty="0"/>
                <a:t>Zero Hours</a:t>
              </a:r>
            </a:p>
          </p:txBody>
        </p:sp>
      </p:grpSp>
      <p:grpSp>
        <p:nvGrpSpPr>
          <p:cNvPr id="24" name="Group 23">
            <a:extLst>
              <a:ext uri="{FF2B5EF4-FFF2-40B4-BE49-F238E27FC236}">
                <a16:creationId xmlns:a16="http://schemas.microsoft.com/office/drawing/2014/main" id="{9F05833D-FEBD-1F04-972E-8379C7E27EDA}"/>
              </a:ext>
            </a:extLst>
          </p:cNvPr>
          <p:cNvGrpSpPr/>
          <p:nvPr/>
        </p:nvGrpSpPr>
        <p:grpSpPr>
          <a:xfrm>
            <a:off x="3425009" y="190244"/>
            <a:ext cx="2160000" cy="6667756"/>
            <a:chOff x="6739796" y="142683"/>
            <a:chExt cx="2404203" cy="5000817"/>
          </a:xfrm>
          <a:solidFill>
            <a:srgbClr val="F7C40C"/>
          </a:solidFill>
        </p:grpSpPr>
        <p:sp>
          <p:nvSpPr>
            <p:cNvPr id="8" name="Rectangle 7">
              <a:extLst>
                <a:ext uri="{FF2B5EF4-FFF2-40B4-BE49-F238E27FC236}">
                  <a16:creationId xmlns:a16="http://schemas.microsoft.com/office/drawing/2014/main" id="{60AF4932-C2FD-59AE-69B0-B3F78E0B35C8}"/>
                </a:ext>
              </a:extLst>
            </p:cNvPr>
            <p:cNvSpPr/>
            <p:nvPr/>
          </p:nvSpPr>
          <p:spPr>
            <a:xfrm>
              <a:off x="6739796"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FDEFF4E8-29F6-B81B-91F9-6A916C8DC4AD}"/>
                </a:ext>
              </a:extLst>
            </p:cNvPr>
            <p:cNvSpPr txBox="1"/>
            <p:nvPr/>
          </p:nvSpPr>
          <p:spPr>
            <a:xfrm>
              <a:off x="7064723" y="1042985"/>
              <a:ext cx="967835" cy="1915909"/>
            </a:xfrm>
            <a:prstGeom prst="rect">
              <a:avLst/>
            </a:prstGeom>
            <a:grpFill/>
          </p:spPr>
          <p:txBody>
            <a:bodyPr wrap="square" rtlCol="0">
              <a:spAutoFit/>
            </a:bodyPr>
            <a:lstStyle/>
            <a:p>
              <a:r>
                <a:rPr lang="en-US" sz="16000" b="1" dirty="0"/>
                <a:t>4</a:t>
              </a:r>
            </a:p>
          </p:txBody>
        </p:sp>
        <p:sp>
          <p:nvSpPr>
            <p:cNvPr id="10" name="TextBox 9">
              <a:extLst>
                <a:ext uri="{FF2B5EF4-FFF2-40B4-BE49-F238E27FC236}">
                  <a16:creationId xmlns:a16="http://schemas.microsoft.com/office/drawing/2014/main" id="{BE70F89B-E372-0375-F7CB-E6848C11FE1B}"/>
                </a:ext>
              </a:extLst>
            </p:cNvPr>
            <p:cNvSpPr txBox="1"/>
            <p:nvPr/>
          </p:nvSpPr>
          <p:spPr>
            <a:xfrm>
              <a:off x="7116439" y="2921619"/>
              <a:ext cx="1826575" cy="761747"/>
            </a:xfrm>
            <a:prstGeom prst="rect">
              <a:avLst/>
            </a:prstGeom>
            <a:grpFill/>
          </p:spPr>
          <p:txBody>
            <a:bodyPr wrap="square" rtlCol="0">
              <a:spAutoFit/>
            </a:bodyPr>
            <a:lstStyle/>
            <a:p>
              <a:r>
                <a:rPr lang="en-US" sz="2000" b="1" dirty="0"/>
                <a:t>Family Friendly Rights</a:t>
              </a:r>
            </a:p>
          </p:txBody>
        </p:sp>
      </p:grpSp>
      <p:grpSp>
        <p:nvGrpSpPr>
          <p:cNvPr id="25" name="Group 24">
            <a:extLst>
              <a:ext uri="{FF2B5EF4-FFF2-40B4-BE49-F238E27FC236}">
                <a16:creationId xmlns:a16="http://schemas.microsoft.com/office/drawing/2014/main" id="{8D6D3A96-5815-D882-B58F-E4350B9AB1A4}"/>
              </a:ext>
            </a:extLst>
          </p:cNvPr>
          <p:cNvGrpSpPr/>
          <p:nvPr/>
        </p:nvGrpSpPr>
        <p:grpSpPr>
          <a:xfrm>
            <a:off x="3432001" y="190244"/>
            <a:ext cx="2160000" cy="6667756"/>
            <a:chOff x="6739797" y="142683"/>
            <a:chExt cx="2404203" cy="5000817"/>
          </a:xfrm>
          <a:solidFill>
            <a:srgbClr val="7FB39C"/>
          </a:solidFill>
        </p:grpSpPr>
        <p:sp>
          <p:nvSpPr>
            <p:cNvPr id="26" name="Rectangle 25">
              <a:extLst>
                <a:ext uri="{FF2B5EF4-FFF2-40B4-BE49-F238E27FC236}">
                  <a16:creationId xmlns:a16="http://schemas.microsoft.com/office/drawing/2014/main" id="{E6062860-181B-D1B0-943F-EBC82221A26C}"/>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26">
              <a:extLst>
                <a:ext uri="{FF2B5EF4-FFF2-40B4-BE49-F238E27FC236}">
                  <a16:creationId xmlns:a16="http://schemas.microsoft.com/office/drawing/2014/main" id="{E8AF25C5-5EF7-B815-4A42-7CC370015218}"/>
                </a:ext>
              </a:extLst>
            </p:cNvPr>
            <p:cNvSpPr txBox="1"/>
            <p:nvPr/>
          </p:nvSpPr>
          <p:spPr>
            <a:xfrm>
              <a:off x="7049655" y="1039294"/>
              <a:ext cx="1387212" cy="1915909"/>
            </a:xfrm>
            <a:prstGeom prst="rect">
              <a:avLst/>
            </a:prstGeom>
            <a:grpFill/>
          </p:spPr>
          <p:txBody>
            <a:bodyPr wrap="square" rtlCol="0">
              <a:spAutoFit/>
            </a:bodyPr>
            <a:lstStyle/>
            <a:p>
              <a:r>
                <a:rPr lang="en-US" sz="16000" b="1" dirty="0"/>
                <a:t>3</a:t>
              </a:r>
            </a:p>
          </p:txBody>
        </p:sp>
        <p:sp>
          <p:nvSpPr>
            <p:cNvPr id="28" name="TextBox 27">
              <a:extLst>
                <a:ext uri="{FF2B5EF4-FFF2-40B4-BE49-F238E27FC236}">
                  <a16:creationId xmlns:a16="http://schemas.microsoft.com/office/drawing/2014/main" id="{CE0342E0-32AD-A353-7F69-3FB376725BFC}"/>
                </a:ext>
              </a:extLst>
            </p:cNvPr>
            <p:cNvSpPr txBox="1"/>
            <p:nvPr/>
          </p:nvSpPr>
          <p:spPr>
            <a:xfrm>
              <a:off x="7161315" y="2921619"/>
              <a:ext cx="1888546" cy="276999"/>
            </a:xfrm>
            <a:prstGeom prst="rect">
              <a:avLst/>
            </a:prstGeom>
            <a:grpFill/>
          </p:spPr>
          <p:txBody>
            <a:bodyPr wrap="square" rtlCol="0">
              <a:spAutoFit/>
            </a:bodyPr>
            <a:lstStyle/>
            <a:p>
              <a:r>
                <a:rPr lang="en-US" b="1" dirty="0"/>
                <a:t>Harassment</a:t>
              </a:r>
              <a:endParaRPr lang="en-US" sz="2400" dirty="0"/>
            </a:p>
          </p:txBody>
        </p:sp>
      </p:grpSp>
      <p:grpSp>
        <p:nvGrpSpPr>
          <p:cNvPr id="29" name="Group 28">
            <a:extLst>
              <a:ext uri="{FF2B5EF4-FFF2-40B4-BE49-F238E27FC236}">
                <a16:creationId xmlns:a16="http://schemas.microsoft.com/office/drawing/2014/main" id="{0AE65BFB-2678-717C-B8FF-3189A7A4AF89}"/>
              </a:ext>
            </a:extLst>
          </p:cNvPr>
          <p:cNvGrpSpPr/>
          <p:nvPr/>
        </p:nvGrpSpPr>
        <p:grpSpPr>
          <a:xfrm>
            <a:off x="3448241" y="190244"/>
            <a:ext cx="2160000" cy="6667756"/>
            <a:chOff x="6739797" y="89210"/>
            <a:chExt cx="2404203" cy="5054290"/>
          </a:xfrm>
          <a:solidFill>
            <a:srgbClr val="76ADD1"/>
          </a:solidFill>
        </p:grpSpPr>
        <p:sp>
          <p:nvSpPr>
            <p:cNvPr id="30" name="Rectangle 29">
              <a:extLst>
                <a:ext uri="{FF2B5EF4-FFF2-40B4-BE49-F238E27FC236}">
                  <a16:creationId xmlns:a16="http://schemas.microsoft.com/office/drawing/2014/main" id="{BB0E8B2B-C3D4-319E-FB3A-8C9574772131}"/>
                </a:ext>
              </a:extLst>
            </p:cNvPr>
            <p:cNvSpPr/>
            <p:nvPr/>
          </p:nvSpPr>
          <p:spPr>
            <a:xfrm>
              <a:off x="6739797" y="89210"/>
              <a:ext cx="2404203" cy="5054290"/>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30">
              <a:extLst>
                <a:ext uri="{FF2B5EF4-FFF2-40B4-BE49-F238E27FC236}">
                  <a16:creationId xmlns:a16="http://schemas.microsoft.com/office/drawing/2014/main" id="{25AFF6C1-BD7E-2162-707F-8E18BA328F0D}"/>
                </a:ext>
              </a:extLst>
            </p:cNvPr>
            <p:cNvSpPr txBox="1"/>
            <p:nvPr/>
          </p:nvSpPr>
          <p:spPr>
            <a:xfrm>
              <a:off x="7080066" y="1038382"/>
              <a:ext cx="1387212" cy="1915909"/>
            </a:xfrm>
            <a:prstGeom prst="rect">
              <a:avLst/>
            </a:prstGeom>
            <a:grpFill/>
          </p:spPr>
          <p:txBody>
            <a:bodyPr wrap="square" rtlCol="0">
              <a:spAutoFit/>
            </a:bodyPr>
            <a:lstStyle/>
            <a:p>
              <a:r>
                <a:rPr lang="en-US" sz="16000" b="1" dirty="0"/>
                <a:t>2</a:t>
              </a:r>
            </a:p>
          </p:txBody>
        </p:sp>
        <p:sp>
          <p:nvSpPr>
            <p:cNvPr id="32" name="TextBox 31">
              <a:extLst>
                <a:ext uri="{FF2B5EF4-FFF2-40B4-BE49-F238E27FC236}">
                  <a16:creationId xmlns:a16="http://schemas.microsoft.com/office/drawing/2014/main" id="{D59B3235-1A4B-60DD-51CD-7B844380808C}"/>
                </a:ext>
              </a:extLst>
            </p:cNvPr>
            <p:cNvSpPr txBox="1"/>
            <p:nvPr/>
          </p:nvSpPr>
          <p:spPr>
            <a:xfrm>
              <a:off x="7089922" y="2925136"/>
              <a:ext cx="1863936" cy="536591"/>
            </a:xfrm>
            <a:prstGeom prst="rect">
              <a:avLst/>
            </a:prstGeom>
            <a:grpFill/>
          </p:spPr>
          <p:txBody>
            <a:bodyPr wrap="square" rtlCol="0">
              <a:spAutoFit/>
            </a:bodyPr>
            <a:lstStyle/>
            <a:p>
              <a:r>
                <a:rPr lang="en-US" sz="2000" b="1" dirty="0"/>
                <a:t>Fire and Rehire</a:t>
              </a:r>
            </a:p>
          </p:txBody>
        </p:sp>
      </p:grpSp>
      <p:grpSp>
        <p:nvGrpSpPr>
          <p:cNvPr id="33" name="Group 32">
            <a:extLst>
              <a:ext uri="{FF2B5EF4-FFF2-40B4-BE49-F238E27FC236}">
                <a16:creationId xmlns:a16="http://schemas.microsoft.com/office/drawing/2014/main" id="{157D564A-9C2F-030E-3D8F-D02933FE9B0B}"/>
              </a:ext>
            </a:extLst>
          </p:cNvPr>
          <p:cNvGrpSpPr/>
          <p:nvPr/>
        </p:nvGrpSpPr>
        <p:grpSpPr>
          <a:xfrm>
            <a:off x="1285028" y="190244"/>
            <a:ext cx="2160000" cy="6667756"/>
            <a:chOff x="6879162" y="142683"/>
            <a:chExt cx="2219264" cy="5000817"/>
          </a:xfrm>
          <a:solidFill>
            <a:srgbClr val="867FB0"/>
          </a:solidFill>
        </p:grpSpPr>
        <p:sp>
          <p:nvSpPr>
            <p:cNvPr id="34" name="Rectangle 33">
              <a:extLst>
                <a:ext uri="{FF2B5EF4-FFF2-40B4-BE49-F238E27FC236}">
                  <a16:creationId xmlns:a16="http://schemas.microsoft.com/office/drawing/2014/main" id="{E4D67DF2-D1A5-A193-7F0F-FED349AE2B9C}"/>
                </a:ext>
              </a:extLst>
            </p:cNvPr>
            <p:cNvSpPr/>
            <p:nvPr/>
          </p:nvSpPr>
          <p:spPr>
            <a:xfrm>
              <a:off x="6879162" y="142683"/>
              <a:ext cx="2219264"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8A32BDDE-B4BD-2314-DF86-F9703507999C}"/>
                </a:ext>
              </a:extLst>
            </p:cNvPr>
            <p:cNvSpPr txBox="1"/>
            <p:nvPr/>
          </p:nvSpPr>
          <p:spPr>
            <a:xfrm>
              <a:off x="6994046" y="1039294"/>
              <a:ext cx="1387212" cy="1915909"/>
            </a:xfrm>
            <a:prstGeom prst="rect">
              <a:avLst/>
            </a:prstGeom>
            <a:grpFill/>
          </p:spPr>
          <p:txBody>
            <a:bodyPr wrap="square" rtlCol="0">
              <a:spAutoFit/>
            </a:bodyPr>
            <a:lstStyle/>
            <a:p>
              <a:r>
                <a:rPr lang="en-US" sz="16000" b="1" dirty="0"/>
                <a:t>1</a:t>
              </a:r>
            </a:p>
          </p:txBody>
        </p:sp>
        <p:sp>
          <p:nvSpPr>
            <p:cNvPr id="36" name="TextBox 35">
              <a:extLst>
                <a:ext uri="{FF2B5EF4-FFF2-40B4-BE49-F238E27FC236}">
                  <a16:creationId xmlns:a16="http://schemas.microsoft.com/office/drawing/2014/main" id="{04D495A3-E56C-422F-1A2A-99467AC1A1CB}"/>
                </a:ext>
              </a:extLst>
            </p:cNvPr>
            <p:cNvSpPr txBox="1"/>
            <p:nvPr/>
          </p:nvSpPr>
          <p:spPr>
            <a:xfrm>
              <a:off x="6994046" y="2921620"/>
              <a:ext cx="1826426" cy="761747"/>
            </a:xfrm>
            <a:prstGeom prst="rect">
              <a:avLst/>
            </a:prstGeom>
            <a:grpFill/>
          </p:spPr>
          <p:txBody>
            <a:bodyPr wrap="square" rtlCol="0">
              <a:spAutoFit/>
            </a:bodyPr>
            <a:lstStyle/>
            <a:p>
              <a:r>
                <a:rPr lang="en-US" sz="2000" b="1" dirty="0"/>
                <a:t>Unfair Dismissal</a:t>
              </a:r>
            </a:p>
            <a:p>
              <a:endParaRPr lang="en-US" sz="2000" i="1" dirty="0"/>
            </a:p>
          </p:txBody>
        </p:sp>
      </p:grpSp>
      <p:grpSp>
        <p:nvGrpSpPr>
          <p:cNvPr id="37" name="Group 36">
            <a:extLst>
              <a:ext uri="{FF2B5EF4-FFF2-40B4-BE49-F238E27FC236}">
                <a16:creationId xmlns:a16="http://schemas.microsoft.com/office/drawing/2014/main" id="{649388AE-1A59-9D3F-9792-ED13F34ED0D3}"/>
              </a:ext>
            </a:extLst>
          </p:cNvPr>
          <p:cNvGrpSpPr/>
          <p:nvPr/>
        </p:nvGrpSpPr>
        <p:grpSpPr>
          <a:xfrm>
            <a:off x="4435" y="190244"/>
            <a:ext cx="1287585" cy="6667756"/>
            <a:chOff x="6739797" y="142683"/>
            <a:chExt cx="2404203" cy="5000817"/>
          </a:xfrm>
          <a:solidFill>
            <a:srgbClr val="1E355B"/>
          </a:solidFill>
        </p:grpSpPr>
        <p:sp>
          <p:nvSpPr>
            <p:cNvPr id="38" name="Rectangle 37">
              <a:extLst>
                <a:ext uri="{FF2B5EF4-FFF2-40B4-BE49-F238E27FC236}">
                  <a16:creationId xmlns:a16="http://schemas.microsoft.com/office/drawing/2014/main" id="{6280050B-3E33-6DE4-DE6B-A20FB1CCE434}"/>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514AA6AE-BDCA-8EB5-264A-96FE0B737A79}"/>
                </a:ext>
              </a:extLst>
            </p:cNvPr>
            <p:cNvSpPr txBox="1"/>
            <p:nvPr/>
          </p:nvSpPr>
          <p:spPr>
            <a:xfrm rot="16200000">
              <a:off x="7260511" y="1918004"/>
              <a:ext cx="1376360" cy="1091903"/>
            </a:xfrm>
            <a:prstGeom prst="rect">
              <a:avLst/>
            </a:prstGeom>
            <a:grpFill/>
          </p:spPr>
          <p:txBody>
            <a:bodyPr wrap="square" rtlCol="0">
              <a:spAutoFit/>
            </a:bodyPr>
            <a:lstStyle/>
            <a:p>
              <a:r>
                <a:rPr lang="en-US" sz="3200" b="1" dirty="0">
                  <a:solidFill>
                    <a:schemeClr val="bg1"/>
                  </a:solidFill>
                </a:rPr>
                <a:t>Agenda</a:t>
              </a:r>
            </a:p>
          </p:txBody>
        </p:sp>
      </p:grpSp>
    </p:spTree>
    <p:extLst>
      <p:ext uri="{BB962C8B-B14F-4D97-AF65-F5344CB8AC3E}">
        <p14:creationId xmlns:p14="http://schemas.microsoft.com/office/powerpoint/2010/main" val="27100912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0AB09-829D-E635-335F-CF73F9E4921F}"/>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E826826D-3949-7BD6-1914-59C4534DFBB9}"/>
              </a:ext>
            </a:extLst>
          </p:cNvPr>
          <p:cNvGrpSpPr/>
          <p:nvPr/>
        </p:nvGrpSpPr>
        <p:grpSpPr>
          <a:xfrm>
            <a:off x="5431761" y="190244"/>
            <a:ext cx="2304000" cy="6667756"/>
            <a:chOff x="6935210" y="140453"/>
            <a:chExt cx="2404203" cy="5000817"/>
          </a:xfrm>
          <a:solidFill>
            <a:srgbClr val="EC9D31"/>
          </a:solidFill>
        </p:grpSpPr>
        <p:sp>
          <p:nvSpPr>
            <p:cNvPr id="3" name="Rectangle 2">
              <a:extLst>
                <a:ext uri="{FF2B5EF4-FFF2-40B4-BE49-F238E27FC236}">
                  <a16:creationId xmlns:a16="http://schemas.microsoft.com/office/drawing/2014/main" id="{3F9776A2-6C01-3EAD-957F-09AA0BF84FA0}"/>
                </a:ext>
              </a:extLst>
            </p:cNvPr>
            <p:cNvSpPr/>
            <p:nvPr/>
          </p:nvSpPr>
          <p:spPr>
            <a:xfrm>
              <a:off x="6935210" y="14045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BE7F0578-A5AE-A05E-6DA5-E8575B096822}"/>
                </a:ext>
              </a:extLst>
            </p:cNvPr>
            <p:cNvSpPr txBox="1"/>
            <p:nvPr/>
          </p:nvSpPr>
          <p:spPr>
            <a:xfrm>
              <a:off x="7064723" y="1042985"/>
              <a:ext cx="967835" cy="1915909"/>
            </a:xfrm>
            <a:prstGeom prst="rect">
              <a:avLst/>
            </a:prstGeom>
            <a:grpFill/>
          </p:spPr>
          <p:txBody>
            <a:bodyPr wrap="square" rtlCol="0">
              <a:spAutoFit/>
            </a:bodyPr>
            <a:lstStyle/>
            <a:p>
              <a:r>
                <a:rPr lang="en-US" sz="16000" b="1" dirty="0"/>
                <a:t>5</a:t>
              </a:r>
            </a:p>
          </p:txBody>
        </p:sp>
        <p:sp>
          <p:nvSpPr>
            <p:cNvPr id="5" name="TextBox 4">
              <a:extLst>
                <a:ext uri="{FF2B5EF4-FFF2-40B4-BE49-F238E27FC236}">
                  <a16:creationId xmlns:a16="http://schemas.microsoft.com/office/drawing/2014/main" id="{1973BE82-2E37-75BB-41D5-9A22D05AA592}"/>
                </a:ext>
              </a:extLst>
            </p:cNvPr>
            <p:cNvSpPr txBox="1"/>
            <p:nvPr/>
          </p:nvSpPr>
          <p:spPr>
            <a:xfrm>
              <a:off x="7116439" y="2921619"/>
              <a:ext cx="1826575" cy="300083"/>
            </a:xfrm>
            <a:prstGeom prst="rect">
              <a:avLst/>
            </a:prstGeom>
            <a:grpFill/>
          </p:spPr>
          <p:txBody>
            <a:bodyPr wrap="square" rtlCol="0">
              <a:spAutoFit/>
            </a:bodyPr>
            <a:lstStyle/>
            <a:p>
              <a:r>
                <a:rPr lang="en-US" sz="2000" b="1" dirty="0"/>
                <a:t>Zero Hours</a:t>
              </a:r>
            </a:p>
          </p:txBody>
        </p:sp>
      </p:grpSp>
      <p:grpSp>
        <p:nvGrpSpPr>
          <p:cNvPr id="24" name="Group 23">
            <a:extLst>
              <a:ext uri="{FF2B5EF4-FFF2-40B4-BE49-F238E27FC236}">
                <a16:creationId xmlns:a16="http://schemas.microsoft.com/office/drawing/2014/main" id="{503FF611-3520-C97B-8438-B5E622907F68}"/>
              </a:ext>
            </a:extLst>
          </p:cNvPr>
          <p:cNvGrpSpPr/>
          <p:nvPr/>
        </p:nvGrpSpPr>
        <p:grpSpPr>
          <a:xfrm>
            <a:off x="5611454" y="206453"/>
            <a:ext cx="2160000" cy="6667756"/>
            <a:chOff x="6739796" y="142683"/>
            <a:chExt cx="2404203" cy="5000817"/>
          </a:xfrm>
          <a:solidFill>
            <a:srgbClr val="F7C40C"/>
          </a:solidFill>
        </p:grpSpPr>
        <p:sp>
          <p:nvSpPr>
            <p:cNvPr id="8" name="Rectangle 7">
              <a:extLst>
                <a:ext uri="{FF2B5EF4-FFF2-40B4-BE49-F238E27FC236}">
                  <a16:creationId xmlns:a16="http://schemas.microsoft.com/office/drawing/2014/main" id="{E9433D29-2B14-5C79-EF12-5507AB4FBAEB}"/>
                </a:ext>
              </a:extLst>
            </p:cNvPr>
            <p:cNvSpPr/>
            <p:nvPr/>
          </p:nvSpPr>
          <p:spPr>
            <a:xfrm>
              <a:off x="6739796"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48809115-5964-BE00-8E6D-32159F5DF981}"/>
                </a:ext>
              </a:extLst>
            </p:cNvPr>
            <p:cNvSpPr txBox="1"/>
            <p:nvPr/>
          </p:nvSpPr>
          <p:spPr>
            <a:xfrm>
              <a:off x="7064723" y="1042985"/>
              <a:ext cx="967835" cy="1915909"/>
            </a:xfrm>
            <a:prstGeom prst="rect">
              <a:avLst/>
            </a:prstGeom>
            <a:grpFill/>
          </p:spPr>
          <p:txBody>
            <a:bodyPr wrap="square" rtlCol="0">
              <a:spAutoFit/>
            </a:bodyPr>
            <a:lstStyle/>
            <a:p>
              <a:r>
                <a:rPr lang="en-US" sz="16000" b="1" dirty="0"/>
                <a:t>4</a:t>
              </a:r>
            </a:p>
          </p:txBody>
        </p:sp>
        <p:sp>
          <p:nvSpPr>
            <p:cNvPr id="10" name="TextBox 9">
              <a:extLst>
                <a:ext uri="{FF2B5EF4-FFF2-40B4-BE49-F238E27FC236}">
                  <a16:creationId xmlns:a16="http://schemas.microsoft.com/office/drawing/2014/main" id="{191B49D1-2D85-D93C-B0CC-C7FF42A82D2C}"/>
                </a:ext>
              </a:extLst>
            </p:cNvPr>
            <p:cNvSpPr txBox="1"/>
            <p:nvPr/>
          </p:nvSpPr>
          <p:spPr>
            <a:xfrm>
              <a:off x="7116439" y="2921619"/>
              <a:ext cx="1826575" cy="761747"/>
            </a:xfrm>
            <a:prstGeom prst="rect">
              <a:avLst/>
            </a:prstGeom>
            <a:grpFill/>
          </p:spPr>
          <p:txBody>
            <a:bodyPr wrap="square" rtlCol="0">
              <a:spAutoFit/>
            </a:bodyPr>
            <a:lstStyle/>
            <a:p>
              <a:r>
                <a:rPr lang="en-US" sz="2000" b="1" dirty="0"/>
                <a:t>Family Friendly Rights</a:t>
              </a:r>
            </a:p>
          </p:txBody>
        </p:sp>
      </p:grpSp>
      <p:grpSp>
        <p:nvGrpSpPr>
          <p:cNvPr id="25" name="Group 24">
            <a:extLst>
              <a:ext uri="{FF2B5EF4-FFF2-40B4-BE49-F238E27FC236}">
                <a16:creationId xmlns:a16="http://schemas.microsoft.com/office/drawing/2014/main" id="{243A027E-CCB9-99D9-BDF2-48C532CC1301}"/>
              </a:ext>
            </a:extLst>
          </p:cNvPr>
          <p:cNvGrpSpPr/>
          <p:nvPr/>
        </p:nvGrpSpPr>
        <p:grpSpPr>
          <a:xfrm>
            <a:off x="5608241" y="190244"/>
            <a:ext cx="2160000" cy="6667756"/>
            <a:chOff x="6739797" y="142683"/>
            <a:chExt cx="2404203" cy="5000817"/>
          </a:xfrm>
          <a:solidFill>
            <a:srgbClr val="7FB39C"/>
          </a:solidFill>
        </p:grpSpPr>
        <p:sp>
          <p:nvSpPr>
            <p:cNvPr id="26" name="Rectangle 25">
              <a:extLst>
                <a:ext uri="{FF2B5EF4-FFF2-40B4-BE49-F238E27FC236}">
                  <a16:creationId xmlns:a16="http://schemas.microsoft.com/office/drawing/2014/main" id="{C3515562-E37D-68E6-9975-7C2B6AF1A0E4}"/>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26">
              <a:extLst>
                <a:ext uri="{FF2B5EF4-FFF2-40B4-BE49-F238E27FC236}">
                  <a16:creationId xmlns:a16="http://schemas.microsoft.com/office/drawing/2014/main" id="{BFB0EBF4-298F-0F1C-61E4-A906F9CF77F1}"/>
                </a:ext>
              </a:extLst>
            </p:cNvPr>
            <p:cNvSpPr txBox="1"/>
            <p:nvPr/>
          </p:nvSpPr>
          <p:spPr>
            <a:xfrm>
              <a:off x="7049655" y="1039294"/>
              <a:ext cx="1387212" cy="1915909"/>
            </a:xfrm>
            <a:prstGeom prst="rect">
              <a:avLst/>
            </a:prstGeom>
            <a:grpFill/>
          </p:spPr>
          <p:txBody>
            <a:bodyPr wrap="square" rtlCol="0">
              <a:spAutoFit/>
            </a:bodyPr>
            <a:lstStyle/>
            <a:p>
              <a:r>
                <a:rPr lang="en-US" sz="16000" b="1" dirty="0"/>
                <a:t>3</a:t>
              </a:r>
            </a:p>
          </p:txBody>
        </p:sp>
        <p:sp>
          <p:nvSpPr>
            <p:cNvPr id="28" name="TextBox 27">
              <a:extLst>
                <a:ext uri="{FF2B5EF4-FFF2-40B4-BE49-F238E27FC236}">
                  <a16:creationId xmlns:a16="http://schemas.microsoft.com/office/drawing/2014/main" id="{AFB31DF9-9504-2FEE-7D9E-C3A983BD11E4}"/>
                </a:ext>
              </a:extLst>
            </p:cNvPr>
            <p:cNvSpPr txBox="1"/>
            <p:nvPr/>
          </p:nvSpPr>
          <p:spPr>
            <a:xfrm>
              <a:off x="7161315" y="2921619"/>
              <a:ext cx="1888546" cy="276999"/>
            </a:xfrm>
            <a:prstGeom prst="rect">
              <a:avLst/>
            </a:prstGeom>
            <a:grpFill/>
          </p:spPr>
          <p:txBody>
            <a:bodyPr wrap="square" rtlCol="0">
              <a:spAutoFit/>
            </a:bodyPr>
            <a:lstStyle/>
            <a:p>
              <a:r>
                <a:rPr lang="en-US" b="1" dirty="0"/>
                <a:t>Harassment</a:t>
              </a:r>
              <a:endParaRPr lang="en-US" sz="2400" dirty="0"/>
            </a:p>
          </p:txBody>
        </p:sp>
      </p:grpSp>
      <p:grpSp>
        <p:nvGrpSpPr>
          <p:cNvPr id="29" name="Group 28">
            <a:extLst>
              <a:ext uri="{FF2B5EF4-FFF2-40B4-BE49-F238E27FC236}">
                <a16:creationId xmlns:a16="http://schemas.microsoft.com/office/drawing/2014/main" id="{8DA2E0D9-C2DE-1C57-3EAE-710B3765DA6E}"/>
              </a:ext>
            </a:extLst>
          </p:cNvPr>
          <p:cNvGrpSpPr/>
          <p:nvPr/>
        </p:nvGrpSpPr>
        <p:grpSpPr>
          <a:xfrm>
            <a:off x="3448241" y="190244"/>
            <a:ext cx="2160000" cy="6667756"/>
            <a:chOff x="6739797" y="89210"/>
            <a:chExt cx="2404203" cy="5054290"/>
          </a:xfrm>
          <a:solidFill>
            <a:srgbClr val="76ADD1"/>
          </a:solidFill>
        </p:grpSpPr>
        <p:sp>
          <p:nvSpPr>
            <p:cNvPr id="30" name="Rectangle 29">
              <a:extLst>
                <a:ext uri="{FF2B5EF4-FFF2-40B4-BE49-F238E27FC236}">
                  <a16:creationId xmlns:a16="http://schemas.microsoft.com/office/drawing/2014/main" id="{CC0AED92-1450-8FFC-9857-5255A8C530F6}"/>
                </a:ext>
              </a:extLst>
            </p:cNvPr>
            <p:cNvSpPr/>
            <p:nvPr/>
          </p:nvSpPr>
          <p:spPr>
            <a:xfrm>
              <a:off x="6739797" y="89210"/>
              <a:ext cx="2404203" cy="5054290"/>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30">
              <a:extLst>
                <a:ext uri="{FF2B5EF4-FFF2-40B4-BE49-F238E27FC236}">
                  <a16:creationId xmlns:a16="http://schemas.microsoft.com/office/drawing/2014/main" id="{C843F1C4-9557-4241-89F8-259C80F5E306}"/>
                </a:ext>
              </a:extLst>
            </p:cNvPr>
            <p:cNvSpPr txBox="1"/>
            <p:nvPr/>
          </p:nvSpPr>
          <p:spPr>
            <a:xfrm>
              <a:off x="7080066" y="1038382"/>
              <a:ext cx="1387212" cy="1915909"/>
            </a:xfrm>
            <a:prstGeom prst="rect">
              <a:avLst/>
            </a:prstGeom>
            <a:grpFill/>
          </p:spPr>
          <p:txBody>
            <a:bodyPr wrap="square" rtlCol="0">
              <a:spAutoFit/>
            </a:bodyPr>
            <a:lstStyle/>
            <a:p>
              <a:r>
                <a:rPr lang="en-US" sz="16000" b="1" dirty="0"/>
                <a:t>2</a:t>
              </a:r>
            </a:p>
          </p:txBody>
        </p:sp>
        <p:sp>
          <p:nvSpPr>
            <p:cNvPr id="32" name="TextBox 31">
              <a:extLst>
                <a:ext uri="{FF2B5EF4-FFF2-40B4-BE49-F238E27FC236}">
                  <a16:creationId xmlns:a16="http://schemas.microsoft.com/office/drawing/2014/main" id="{54A5DA51-913E-C410-D7E8-0CFD3978860B}"/>
                </a:ext>
              </a:extLst>
            </p:cNvPr>
            <p:cNvSpPr txBox="1"/>
            <p:nvPr/>
          </p:nvSpPr>
          <p:spPr>
            <a:xfrm>
              <a:off x="7089922" y="2925136"/>
              <a:ext cx="1863936" cy="536591"/>
            </a:xfrm>
            <a:prstGeom prst="rect">
              <a:avLst/>
            </a:prstGeom>
            <a:grpFill/>
          </p:spPr>
          <p:txBody>
            <a:bodyPr wrap="square" rtlCol="0">
              <a:spAutoFit/>
            </a:bodyPr>
            <a:lstStyle/>
            <a:p>
              <a:r>
                <a:rPr lang="en-US" sz="2000" b="1" dirty="0"/>
                <a:t>Fire and Rehire</a:t>
              </a:r>
            </a:p>
          </p:txBody>
        </p:sp>
      </p:grpSp>
      <p:grpSp>
        <p:nvGrpSpPr>
          <p:cNvPr id="33" name="Group 32">
            <a:extLst>
              <a:ext uri="{FF2B5EF4-FFF2-40B4-BE49-F238E27FC236}">
                <a16:creationId xmlns:a16="http://schemas.microsoft.com/office/drawing/2014/main" id="{AA8CF15A-BB11-2A6B-4544-88B3AE3D4A3A}"/>
              </a:ext>
            </a:extLst>
          </p:cNvPr>
          <p:cNvGrpSpPr/>
          <p:nvPr/>
        </p:nvGrpSpPr>
        <p:grpSpPr>
          <a:xfrm>
            <a:off x="1285028" y="190244"/>
            <a:ext cx="2160000" cy="6667756"/>
            <a:chOff x="6879162" y="142683"/>
            <a:chExt cx="2219264" cy="5000817"/>
          </a:xfrm>
          <a:solidFill>
            <a:srgbClr val="867FB0"/>
          </a:solidFill>
        </p:grpSpPr>
        <p:sp>
          <p:nvSpPr>
            <p:cNvPr id="34" name="Rectangle 33">
              <a:extLst>
                <a:ext uri="{FF2B5EF4-FFF2-40B4-BE49-F238E27FC236}">
                  <a16:creationId xmlns:a16="http://schemas.microsoft.com/office/drawing/2014/main" id="{0DD78498-CE2F-2238-69DD-520F9A87C2EF}"/>
                </a:ext>
              </a:extLst>
            </p:cNvPr>
            <p:cNvSpPr/>
            <p:nvPr/>
          </p:nvSpPr>
          <p:spPr>
            <a:xfrm>
              <a:off x="6879162" y="142683"/>
              <a:ext cx="2219264"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6988E8A3-AB2F-FC99-B7CC-F28B35170544}"/>
                </a:ext>
              </a:extLst>
            </p:cNvPr>
            <p:cNvSpPr txBox="1"/>
            <p:nvPr/>
          </p:nvSpPr>
          <p:spPr>
            <a:xfrm>
              <a:off x="6994046" y="1039294"/>
              <a:ext cx="1387212" cy="1915909"/>
            </a:xfrm>
            <a:prstGeom prst="rect">
              <a:avLst/>
            </a:prstGeom>
            <a:grpFill/>
          </p:spPr>
          <p:txBody>
            <a:bodyPr wrap="square" rtlCol="0">
              <a:spAutoFit/>
            </a:bodyPr>
            <a:lstStyle/>
            <a:p>
              <a:r>
                <a:rPr lang="en-US" sz="16000" b="1" dirty="0"/>
                <a:t>1</a:t>
              </a:r>
            </a:p>
          </p:txBody>
        </p:sp>
        <p:sp>
          <p:nvSpPr>
            <p:cNvPr id="36" name="TextBox 35">
              <a:extLst>
                <a:ext uri="{FF2B5EF4-FFF2-40B4-BE49-F238E27FC236}">
                  <a16:creationId xmlns:a16="http://schemas.microsoft.com/office/drawing/2014/main" id="{E234ACC1-D6FC-F908-6CA4-80D808BEE8AA}"/>
                </a:ext>
              </a:extLst>
            </p:cNvPr>
            <p:cNvSpPr txBox="1"/>
            <p:nvPr/>
          </p:nvSpPr>
          <p:spPr>
            <a:xfrm>
              <a:off x="6994046" y="2921620"/>
              <a:ext cx="1826426" cy="761747"/>
            </a:xfrm>
            <a:prstGeom prst="rect">
              <a:avLst/>
            </a:prstGeom>
            <a:grpFill/>
          </p:spPr>
          <p:txBody>
            <a:bodyPr wrap="square" rtlCol="0">
              <a:spAutoFit/>
            </a:bodyPr>
            <a:lstStyle/>
            <a:p>
              <a:r>
                <a:rPr lang="en-US" sz="2000" b="1" dirty="0"/>
                <a:t>Unfair Dismissal</a:t>
              </a:r>
            </a:p>
            <a:p>
              <a:endParaRPr lang="en-US" sz="2000" i="1" dirty="0"/>
            </a:p>
          </p:txBody>
        </p:sp>
      </p:grpSp>
      <p:grpSp>
        <p:nvGrpSpPr>
          <p:cNvPr id="37" name="Group 36">
            <a:extLst>
              <a:ext uri="{FF2B5EF4-FFF2-40B4-BE49-F238E27FC236}">
                <a16:creationId xmlns:a16="http://schemas.microsoft.com/office/drawing/2014/main" id="{9F136B4A-8874-BB8D-2504-B798F972AEA0}"/>
              </a:ext>
            </a:extLst>
          </p:cNvPr>
          <p:cNvGrpSpPr/>
          <p:nvPr/>
        </p:nvGrpSpPr>
        <p:grpSpPr>
          <a:xfrm>
            <a:off x="4435" y="190244"/>
            <a:ext cx="1287585" cy="6667756"/>
            <a:chOff x="6739797" y="142683"/>
            <a:chExt cx="2404203" cy="5000817"/>
          </a:xfrm>
          <a:solidFill>
            <a:srgbClr val="1E355B"/>
          </a:solidFill>
        </p:grpSpPr>
        <p:sp>
          <p:nvSpPr>
            <p:cNvPr id="38" name="Rectangle 37">
              <a:extLst>
                <a:ext uri="{FF2B5EF4-FFF2-40B4-BE49-F238E27FC236}">
                  <a16:creationId xmlns:a16="http://schemas.microsoft.com/office/drawing/2014/main" id="{F82E5F17-144D-FCBA-F73E-02494F4B7B16}"/>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582CEDC9-3EAC-A0FE-2FD7-F944BB80E4DA}"/>
                </a:ext>
              </a:extLst>
            </p:cNvPr>
            <p:cNvSpPr txBox="1"/>
            <p:nvPr/>
          </p:nvSpPr>
          <p:spPr>
            <a:xfrm rot="16200000">
              <a:off x="7260511" y="1918004"/>
              <a:ext cx="1376360" cy="1091903"/>
            </a:xfrm>
            <a:prstGeom prst="rect">
              <a:avLst/>
            </a:prstGeom>
            <a:grpFill/>
          </p:spPr>
          <p:txBody>
            <a:bodyPr wrap="square" rtlCol="0">
              <a:spAutoFit/>
            </a:bodyPr>
            <a:lstStyle/>
            <a:p>
              <a:r>
                <a:rPr lang="en-US" sz="3200" b="1" dirty="0">
                  <a:solidFill>
                    <a:schemeClr val="bg1"/>
                  </a:solidFill>
                </a:rPr>
                <a:t>Agenda</a:t>
              </a:r>
            </a:p>
          </p:txBody>
        </p:sp>
      </p:grpSp>
    </p:spTree>
    <p:extLst>
      <p:ext uri="{BB962C8B-B14F-4D97-AF65-F5344CB8AC3E}">
        <p14:creationId xmlns:p14="http://schemas.microsoft.com/office/powerpoint/2010/main" val="36027037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82BB1-A8AB-8DCB-C7C3-DEA0ECF16F4D}"/>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A6CA9227-26B4-4096-0BB2-247D5C978C80}"/>
              </a:ext>
            </a:extLst>
          </p:cNvPr>
          <p:cNvGrpSpPr/>
          <p:nvPr/>
        </p:nvGrpSpPr>
        <p:grpSpPr>
          <a:xfrm>
            <a:off x="7597413" y="190244"/>
            <a:ext cx="2304000" cy="6667756"/>
            <a:chOff x="6935210" y="140453"/>
            <a:chExt cx="2404203" cy="5000817"/>
          </a:xfrm>
          <a:solidFill>
            <a:srgbClr val="EC9D31"/>
          </a:solidFill>
        </p:grpSpPr>
        <p:sp>
          <p:nvSpPr>
            <p:cNvPr id="3" name="Rectangle 2">
              <a:extLst>
                <a:ext uri="{FF2B5EF4-FFF2-40B4-BE49-F238E27FC236}">
                  <a16:creationId xmlns:a16="http://schemas.microsoft.com/office/drawing/2014/main" id="{A3F50450-F954-C63F-BF21-95F7D523F1D8}"/>
                </a:ext>
              </a:extLst>
            </p:cNvPr>
            <p:cNvSpPr/>
            <p:nvPr/>
          </p:nvSpPr>
          <p:spPr>
            <a:xfrm>
              <a:off x="6935210" y="14045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C4D72AFE-4DA1-035A-A1D2-B4FA6DA999B7}"/>
                </a:ext>
              </a:extLst>
            </p:cNvPr>
            <p:cNvSpPr txBox="1"/>
            <p:nvPr/>
          </p:nvSpPr>
          <p:spPr>
            <a:xfrm>
              <a:off x="7064723" y="1042985"/>
              <a:ext cx="967835" cy="1915909"/>
            </a:xfrm>
            <a:prstGeom prst="rect">
              <a:avLst/>
            </a:prstGeom>
            <a:grpFill/>
          </p:spPr>
          <p:txBody>
            <a:bodyPr wrap="square" rtlCol="0">
              <a:spAutoFit/>
            </a:bodyPr>
            <a:lstStyle/>
            <a:p>
              <a:r>
                <a:rPr lang="en-US" sz="16000" b="1" dirty="0"/>
                <a:t>5</a:t>
              </a:r>
            </a:p>
          </p:txBody>
        </p:sp>
        <p:sp>
          <p:nvSpPr>
            <p:cNvPr id="5" name="TextBox 4">
              <a:extLst>
                <a:ext uri="{FF2B5EF4-FFF2-40B4-BE49-F238E27FC236}">
                  <a16:creationId xmlns:a16="http://schemas.microsoft.com/office/drawing/2014/main" id="{DFFB77F0-C9C2-3E84-CAB1-1335E434B5C3}"/>
                </a:ext>
              </a:extLst>
            </p:cNvPr>
            <p:cNvSpPr txBox="1"/>
            <p:nvPr/>
          </p:nvSpPr>
          <p:spPr>
            <a:xfrm>
              <a:off x="7116439" y="2921619"/>
              <a:ext cx="1826575" cy="300083"/>
            </a:xfrm>
            <a:prstGeom prst="rect">
              <a:avLst/>
            </a:prstGeom>
            <a:grpFill/>
          </p:spPr>
          <p:txBody>
            <a:bodyPr wrap="square" rtlCol="0">
              <a:spAutoFit/>
            </a:bodyPr>
            <a:lstStyle/>
            <a:p>
              <a:r>
                <a:rPr lang="en-US" sz="2000" b="1" dirty="0"/>
                <a:t>Zero Hours</a:t>
              </a:r>
            </a:p>
          </p:txBody>
        </p:sp>
      </p:grpSp>
      <p:grpSp>
        <p:nvGrpSpPr>
          <p:cNvPr id="24" name="Group 23">
            <a:extLst>
              <a:ext uri="{FF2B5EF4-FFF2-40B4-BE49-F238E27FC236}">
                <a16:creationId xmlns:a16="http://schemas.microsoft.com/office/drawing/2014/main" id="{636792EF-A624-3FD7-499E-FBFB99CFD7A1}"/>
              </a:ext>
            </a:extLst>
          </p:cNvPr>
          <p:cNvGrpSpPr/>
          <p:nvPr/>
        </p:nvGrpSpPr>
        <p:grpSpPr>
          <a:xfrm>
            <a:off x="7730127" y="190244"/>
            <a:ext cx="2160000" cy="6667756"/>
            <a:chOff x="6739796" y="142683"/>
            <a:chExt cx="2404203" cy="5000817"/>
          </a:xfrm>
          <a:solidFill>
            <a:srgbClr val="F7C40C"/>
          </a:solidFill>
        </p:grpSpPr>
        <p:sp>
          <p:nvSpPr>
            <p:cNvPr id="8" name="Rectangle 7">
              <a:extLst>
                <a:ext uri="{FF2B5EF4-FFF2-40B4-BE49-F238E27FC236}">
                  <a16:creationId xmlns:a16="http://schemas.microsoft.com/office/drawing/2014/main" id="{1C078C91-3B72-BA01-416F-1D7941EEFA02}"/>
                </a:ext>
              </a:extLst>
            </p:cNvPr>
            <p:cNvSpPr/>
            <p:nvPr/>
          </p:nvSpPr>
          <p:spPr>
            <a:xfrm>
              <a:off x="6739796"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FE12F639-2E2D-F448-2EE1-0D2EFE80F276}"/>
                </a:ext>
              </a:extLst>
            </p:cNvPr>
            <p:cNvSpPr txBox="1"/>
            <p:nvPr/>
          </p:nvSpPr>
          <p:spPr>
            <a:xfrm>
              <a:off x="7064723" y="1042985"/>
              <a:ext cx="967835" cy="1915909"/>
            </a:xfrm>
            <a:prstGeom prst="rect">
              <a:avLst/>
            </a:prstGeom>
            <a:grpFill/>
          </p:spPr>
          <p:txBody>
            <a:bodyPr wrap="square" rtlCol="0">
              <a:spAutoFit/>
            </a:bodyPr>
            <a:lstStyle/>
            <a:p>
              <a:r>
                <a:rPr lang="en-US" sz="16000" b="1" dirty="0"/>
                <a:t>4</a:t>
              </a:r>
            </a:p>
          </p:txBody>
        </p:sp>
        <p:sp>
          <p:nvSpPr>
            <p:cNvPr id="10" name="TextBox 9">
              <a:extLst>
                <a:ext uri="{FF2B5EF4-FFF2-40B4-BE49-F238E27FC236}">
                  <a16:creationId xmlns:a16="http://schemas.microsoft.com/office/drawing/2014/main" id="{7681967A-15F1-638B-6619-02BA6B19CB88}"/>
                </a:ext>
              </a:extLst>
            </p:cNvPr>
            <p:cNvSpPr txBox="1"/>
            <p:nvPr/>
          </p:nvSpPr>
          <p:spPr>
            <a:xfrm>
              <a:off x="7116439" y="2921619"/>
              <a:ext cx="1826575" cy="761747"/>
            </a:xfrm>
            <a:prstGeom prst="rect">
              <a:avLst/>
            </a:prstGeom>
            <a:grpFill/>
          </p:spPr>
          <p:txBody>
            <a:bodyPr wrap="square" rtlCol="0">
              <a:spAutoFit/>
            </a:bodyPr>
            <a:lstStyle/>
            <a:p>
              <a:r>
                <a:rPr lang="en-US" sz="2000" b="1" dirty="0"/>
                <a:t>Family Friendly Rights</a:t>
              </a:r>
            </a:p>
          </p:txBody>
        </p:sp>
      </p:grpSp>
      <p:grpSp>
        <p:nvGrpSpPr>
          <p:cNvPr id="25" name="Group 24">
            <a:extLst>
              <a:ext uri="{FF2B5EF4-FFF2-40B4-BE49-F238E27FC236}">
                <a16:creationId xmlns:a16="http://schemas.microsoft.com/office/drawing/2014/main" id="{5F8099E8-7B69-06F8-D77C-3FD5BEDE3B5A}"/>
              </a:ext>
            </a:extLst>
          </p:cNvPr>
          <p:cNvGrpSpPr/>
          <p:nvPr/>
        </p:nvGrpSpPr>
        <p:grpSpPr>
          <a:xfrm>
            <a:off x="5608241" y="190244"/>
            <a:ext cx="2160000" cy="6667756"/>
            <a:chOff x="6739797" y="142683"/>
            <a:chExt cx="2404203" cy="5000817"/>
          </a:xfrm>
          <a:solidFill>
            <a:srgbClr val="7FB39C"/>
          </a:solidFill>
        </p:grpSpPr>
        <p:sp>
          <p:nvSpPr>
            <p:cNvPr id="26" name="Rectangle 25">
              <a:extLst>
                <a:ext uri="{FF2B5EF4-FFF2-40B4-BE49-F238E27FC236}">
                  <a16:creationId xmlns:a16="http://schemas.microsoft.com/office/drawing/2014/main" id="{5AD5FB88-3356-2EC8-D7E9-F80C3D0256DC}"/>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26">
              <a:extLst>
                <a:ext uri="{FF2B5EF4-FFF2-40B4-BE49-F238E27FC236}">
                  <a16:creationId xmlns:a16="http://schemas.microsoft.com/office/drawing/2014/main" id="{6BF4EB3A-8D80-89AC-14D3-72422A03212F}"/>
                </a:ext>
              </a:extLst>
            </p:cNvPr>
            <p:cNvSpPr txBox="1"/>
            <p:nvPr/>
          </p:nvSpPr>
          <p:spPr>
            <a:xfrm>
              <a:off x="7049655" y="1039294"/>
              <a:ext cx="1387212" cy="1915909"/>
            </a:xfrm>
            <a:prstGeom prst="rect">
              <a:avLst/>
            </a:prstGeom>
            <a:grpFill/>
          </p:spPr>
          <p:txBody>
            <a:bodyPr wrap="square" rtlCol="0">
              <a:spAutoFit/>
            </a:bodyPr>
            <a:lstStyle/>
            <a:p>
              <a:r>
                <a:rPr lang="en-US" sz="16000" b="1" dirty="0"/>
                <a:t>3</a:t>
              </a:r>
            </a:p>
          </p:txBody>
        </p:sp>
        <p:sp>
          <p:nvSpPr>
            <p:cNvPr id="28" name="TextBox 27">
              <a:extLst>
                <a:ext uri="{FF2B5EF4-FFF2-40B4-BE49-F238E27FC236}">
                  <a16:creationId xmlns:a16="http://schemas.microsoft.com/office/drawing/2014/main" id="{65D987AC-8895-A37F-3313-889DDE0C2E77}"/>
                </a:ext>
              </a:extLst>
            </p:cNvPr>
            <p:cNvSpPr txBox="1"/>
            <p:nvPr/>
          </p:nvSpPr>
          <p:spPr>
            <a:xfrm>
              <a:off x="7161315" y="2921619"/>
              <a:ext cx="1888546" cy="276999"/>
            </a:xfrm>
            <a:prstGeom prst="rect">
              <a:avLst/>
            </a:prstGeom>
            <a:grpFill/>
          </p:spPr>
          <p:txBody>
            <a:bodyPr wrap="square" rtlCol="0">
              <a:spAutoFit/>
            </a:bodyPr>
            <a:lstStyle/>
            <a:p>
              <a:r>
                <a:rPr lang="en-US" b="1" dirty="0"/>
                <a:t>Harassment</a:t>
              </a:r>
              <a:endParaRPr lang="en-US" sz="2400" dirty="0"/>
            </a:p>
          </p:txBody>
        </p:sp>
      </p:grpSp>
      <p:grpSp>
        <p:nvGrpSpPr>
          <p:cNvPr id="29" name="Group 28">
            <a:extLst>
              <a:ext uri="{FF2B5EF4-FFF2-40B4-BE49-F238E27FC236}">
                <a16:creationId xmlns:a16="http://schemas.microsoft.com/office/drawing/2014/main" id="{3D126EF6-11BB-7BB9-0082-121F3336D937}"/>
              </a:ext>
            </a:extLst>
          </p:cNvPr>
          <p:cNvGrpSpPr/>
          <p:nvPr/>
        </p:nvGrpSpPr>
        <p:grpSpPr>
          <a:xfrm>
            <a:off x="3448241" y="190244"/>
            <a:ext cx="2160000" cy="6667756"/>
            <a:chOff x="6739797" y="89210"/>
            <a:chExt cx="2404203" cy="5054290"/>
          </a:xfrm>
          <a:solidFill>
            <a:srgbClr val="76ADD1"/>
          </a:solidFill>
        </p:grpSpPr>
        <p:sp>
          <p:nvSpPr>
            <p:cNvPr id="30" name="Rectangle 29">
              <a:extLst>
                <a:ext uri="{FF2B5EF4-FFF2-40B4-BE49-F238E27FC236}">
                  <a16:creationId xmlns:a16="http://schemas.microsoft.com/office/drawing/2014/main" id="{F1DC9E07-3FD1-5D99-84BA-CF92F25129C3}"/>
                </a:ext>
              </a:extLst>
            </p:cNvPr>
            <p:cNvSpPr/>
            <p:nvPr/>
          </p:nvSpPr>
          <p:spPr>
            <a:xfrm>
              <a:off x="6739797" y="89210"/>
              <a:ext cx="2404203" cy="5054290"/>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30">
              <a:extLst>
                <a:ext uri="{FF2B5EF4-FFF2-40B4-BE49-F238E27FC236}">
                  <a16:creationId xmlns:a16="http://schemas.microsoft.com/office/drawing/2014/main" id="{9D163DD0-1EEF-A7D3-1383-F18C48C1D88D}"/>
                </a:ext>
              </a:extLst>
            </p:cNvPr>
            <p:cNvSpPr txBox="1"/>
            <p:nvPr/>
          </p:nvSpPr>
          <p:spPr>
            <a:xfrm>
              <a:off x="7080066" y="1038382"/>
              <a:ext cx="1387212" cy="1915909"/>
            </a:xfrm>
            <a:prstGeom prst="rect">
              <a:avLst/>
            </a:prstGeom>
            <a:grpFill/>
          </p:spPr>
          <p:txBody>
            <a:bodyPr wrap="square" rtlCol="0">
              <a:spAutoFit/>
            </a:bodyPr>
            <a:lstStyle/>
            <a:p>
              <a:r>
                <a:rPr lang="en-US" sz="16000" b="1" dirty="0"/>
                <a:t>2</a:t>
              </a:r>
            </a:p>
          </p:txBody>
        </p:sp>
        <p:sp>
          <p:nvSpPr>
            <p:cNvPr id="32" name="TextBox 31">
              <a:extLst>
                <a:ext uri="{FF2B5EF4-FFF2-40B4-BE49-F238E27FC236}">
                  <a16:creationId xmlns:a16="http://schemas.microsoft.com/office/drawing/2014/main" id="{B71F1194-BB4D-D542-F7B9-D8702240D244}"/>
                </a:ext>
              </a:extLst>
            </p:cNvPr>
            <p:cNvSpPr txBox="1"/>
            <p:nvPr/>
          </p:nvSpPr>
          <p:spPr>
            <a:xfrm>
              <a:off x="7089922" y="2925136"/>
              <a:ext cx="1863936" cy="536591"/>
            </a:xfrm>
            <a:prstGeom prst="rect">
              <a:avLst/>
            </a:prstGeom>
            <a:grpFill/>
          </p:spPr>
          <p:txBody>
            <a:bodyPr wrap="square" rtlCol="0">
              <a:spAutoFit/>
            </a:bodyPr>
            <a:lstStyle/>
            <a:p>
              <a:r>
                <a:rPr lang="en-US" sz="2000" b="1" dirty="0"/>
                <a:t>Fire and Rehire</a:t>
              </a:r>
            </a:p>
          </p:txBody>
        </p:sp>
      </p:grpSp>
      <p:grpSp>
        <p:nvGrpSpPr>
          <p:cNvPr id="33" name="Group 32">
            <a:extLst>
              <a:ext uri="{FF2B5EF4-FFF2-40B4-BE49-F238E27FC236}">
                <a16:creationId xmlns:a16="http://schemas.microsoft.com/office/drawing/2014/main" id="{3760157A-64DF-0FDF-E72E-7F1D413128FE}"/>
              </a:ext>
            </a:extLst>
          </p:cNvPr>
          <p:cNvGrpSpPr/>
          <p:nvPr/>
        </p:nvGrpSpPr>
        <p:grpSpPr>
          <a:xfrm>
            <a:off x="1285028" y="190244"/>
            <a:ext cx="2160000" cy="6667756"/>
            <a:chOff x="6879162" y="142683"/>
            <a:chExt cx="2219264" cy="5000817"/>
          </a:xfrm>
          <a:solidFill>
            <a:srgbClr val="867FB0"/>
          </a:solidFill>
        </p:grpSpPr>
        <p:sp>
          <p:nvSpPr>
            <p:cNvPr id="34" name="Rectangle 33">
              <a:extLst>
                <a:ext uri="{FF2B5EF4-FFF2-40B4-BE49-F238E27FC236}">
                  <a16:creationId xmlns:a16="http://schemas.microsoft.com/office/drawing/2014/main" id="{E58AFEB3-29E3-EEC5-31A6-8896DB520BED}"/>
                </a:ext>
              </a:extLst>
            </p:cNvPr>
            <p:cNvSpPr/>
            <p:nvPr/>
          </p:nvSpPr>
          <p:spPr>
            <a:xfrm>
              <a:off x="6879162" y="142683"/>
              <a:ext cx="2219264"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5A332357-4071-BC73-9FAE-E1B1A18EB419}"/>
                </a:ext>
              </a:extLst>
            </p:cNvPr>
            <p:cNvSpPr txBox="1"/>
            <p:nvPr/>
          </p:nvSpPr>
          <p:spPr>
            <a:xfrm>
              <a:off x="6994046" y="1039294"/>
              <a:ext cx="1387212" cy="1915909"/>
            </a:xfrm>
            <a:prstGeom prst="rect">
              <a:avLst/>
            </a:prstGeom>
            <a:grpFill/>
          </p:spPr>
          <p:txBody>
            <a:bodyPr wrap="square" rtlCol="0">
              <a:spAutoFit/>
            </a:bodyPr>
            <a:lstStyle/>
            <a:p>
              <a:r>
                <a:rPr lang="en-US" sz="16000" b="1" dirty="0"/>
                <a:t>1</a:t>
              </a:r>
            </a:p>
          </p:txBody>
        </p:sp>
        <p:sp>
          <p:nvSpPr>
            <p:cNvPr id="36" name="TextBox 35">
              <a:extLst>
                <a:ext uri="{FF2B5EF4-FFF2-40B4-BE49-F238E27FC236}">
                  <a16:creationId xmlns:a16="http://schemas.microsoft.com/office/drawing/2014/main" id="{9E04AB1E-5B63-6F65-0982-3733AE87D6D9}"/>
                </a:ext>
              </a:extLst>
            </p:cNvPr>
            <p:cNvSpPr txBox="1"/>
            <p:nvPr/>
          </p:nvSpPr>
          <p:spPr>
            <a:xfrm>
              <a:off x="6994046" y="2921620"/>
              <a:ext cx="1826426" cy="761747"/>
            </a:xfrm>
            <a:prstGeom prst="rect">
              <a:avLst/>
            </a:prstGeom>
            <a:grpFill/>
          </p:spPr>
          <p:txBody>
            <a:bodyPr wrap="square" rtlCol="0">
              <a:spAutoFit/>
            </a:bodyPr>
            <a:lstStyle/>
            <a:p>
              <a:r>
                <a:rPr lang="en-US" sz="2000" b="1" dirty="0"/>
                <a:t>Unfair Dismissal</a:t>
              </a:r>
            </a:p>
            <a:p>
              <a:endParaRPr lang="en-US" sz="2000" i="1" dirty="0"/>
            </a:p>
          </p:txBody>
        </p:sp>
      </p:grpSp>
      <p:grpSp>
        <p:nvGrpSpPr>
          <p:cNvPr id="37" name="Group 36">
            <a:extLst>
              <a:ext uri="{FF2B5EF4-FFF2-40B4-BE49-F238E27FC236}">
                <a16:creationId xmlns:a16="http://schemas.microsoft.com/office/drawing/2014/main" id="{2F3D799C-0570-2120-B527-7AD00D49A8D7}"/>
              </a:ext>
            </a:extLst>
          </p:cNvPr>
          <p:cNvGrpSpPr/>
          <p:nvPr/>
        </p:nvGrpSpPr>
        <p:grpSpPr>
          <a:xfrm>
            <a:off x="4435" y="190244"/>
            <a:ext cx="1287585" cy="6667756"/>
            <a:chOff x="6739797" y="142683"/>
            <a:chExt cx="2404203" cy="5000817"/>
          </a:xfrm>
          <a:solidFill>
            <a:srgbClr val="1E355B"/>
          </a:solidFill>
        </p:grpSpPr>
        <p:sp>
          <p:nvSpPr>
            <p:cNvPr id="38" name="Rectangle 37">
              <a:extLst>
                <a:ext uri="{FF2B5EF4-FFF2-40B4-BE49-F238E27FC236}">
                  <a16:creationId xmlns:a16="http://schemas.microsoft.com/office/drawing/2014/main" id="{07292A3C-A09D-F541-0B1C-B131D19DAA20}"/>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DCF54D3C-0843-7244-AEC5-FA114DBDED00}"/>
                </a:ext>
              </a:extLst>
            </p:cNvPr>
            <p:cNvSpPr txBox="1"/>
            <p:nvPr/>
          </p:nvSpPr>
          <p:spPr>
            <a:xfrm rot="16200000">
              <a:off x="7260511" y="1918004"/>
              <a:ext cx="1376360" cy="1091903"/>
            </a:xfrm>
            <a:prstGeom prst="rect">
              <a:avLst/>
            </a:prstGeom>
            <a:grpFill/>
          </p:spPr>
          <p:txBody>
            <a:bodyPr wrap="square" rtlCol="0">
              <a:spAutoFit/>
            </a:bodyPr>
            <a:lstStyle/>
            <a:p>
              <a:r>
                <a:rPr lang="en-US" sz="3200" b="1" dirty="0">
                  <a:solidFill>
                    <a:schemeClr val="bg1"/>
                  </a:solidFill>
                </a:rPr>
                <a:t>Agenda</a:t>
              </a:r>
            </a:p>
          </p:txBody>
        </p:sp>
      </p:grpSp>
    </p:spTree>
    <p:extLst>
      <p:ext uri="{BB962C8B-B14F-4D97-AF65-F5344CB8AC3E}">
        <p14:creationId xmlns:p14="http://schemas.microsoft.com/office/powerpoint/2010/main" val="25348714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86CE0-F8BD-7C8B-A1FC-D703EC73D494}"/>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2054132E-2753-BD81-B4CE-D9A54B6F3AAA}"/>
              </a:ext>
            </a:extLst>
          </p:cNvPr>
          <p:cNvGrpSpPr/>
          <p:nvPr/>
        </p:nvGrpSpPr>
        <p:grpSpPr>
          <a:xfrm>
            <a:off x="9890127" y="190244"/>
            <a:ext cx="2304000" cy="6667756"/>
            <a:chOff x="6935210" y="140453"/>
            <a:chExt cx="2404203" cy="5000817"/>
          </a:xfrm>
          <a:solidFill>
            <a:srgbClr val="EC9D31"/>
          </a:solidFill>
        </p:grpSpPr>
        <p:sp>
          <p:nvSpPr>
            <p:cNvPr id="3" name="Rectangle 2">
              <a:extLst>
                <a:ext uri="{FF2B5EF4-FFF2-40B4-BE49-F238E27FC236}">
                  <a16:creationId xmlns:a16="http://schemas.microsoft.com/office/drawing/2014/main" id="{0EDF420F-6A43-D649-2D2F-28DE46B56322}"/>
                </a:ext>
              </a:extLst>
            </p:cNvPr>
            <p:cNvSpPr/>
            <p:nvPr/>
          </p:nvSpPr>
          <p:spPr>
            <a:xfrm>
              <a:off x="6935210" y="14045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a:extLst>
                <a:ext uri="{FF2B5EF4-FFF2-40B4-BE49-F238E27FC236}">
                  <a16:creationId xmlns:a16="http://schemas.microsoft.com/office/drawing/2014/main" id="{2650829F-64BA-9C0E-F201-470633838418}"/>
                </a:ext>
              </a:extLst>
            </p:cNvPr>
            <p:cNvSpPr txBox="1"/>
            <p:nvPr/>
          </p:nvSpPr>
          <p:spPr>
            <a:xfrm>
              <a:off x="7064723" y="1042985"/>
              <a:ext cx="967835" cy="1915909"/>
            </a:xfrm>
            <a:prstGeom prst="rect">
              <a:avLst/>
            </a:prstGeom>
            <a:grpFill/>
          </p:spPr>
          <p:txBody>
            <a:bodyPr wrap="square" rtlCol="0">
              <a:spAutoFit/>
            </a:bodyPr>
            <a:lstStyle/>
            <a:p>
              <a:r>
                <a:rPr lang="en-US" sz="16000" b="1" dirty="0"/>
                <a:t>5</a:t>
              </a:r>
            </a:p>
          </p:txBody>
        </p:sp>
        <p:sp>
          <p:nvSpPr>
            <p:cNvPr id="5" name="TextBox 4">
              <a:extLst>
                <a:ext uri="{FF2B5EF4-FFF2-40B4-BE49-F238E27FC236}">
                  <a16:creationId xmlns:a16="http://schemas.microsoft.com/office/drawing/2014/main" id="{4A6501AF-5A07-EA02-4F5E-FFDAD9353F69}"/>
                </a:ext>
              </a:extLst>
            </p:cNvPr>
            <p:cNvSpPr txBox="1"/>
            <p:nvPr/>
          </p:nvSpPr>
          <p:spPr>
            <a:xfrm>
              <a:off x="7116439" y="2921619"/>
              <a:ext cx="1826575" cy="300083"/>
            </a:xfrm>
            <a:prstGeom prst="rect">
              <a:avLst/>
            </a:prstGeom>
            <a:grpFill/>
          </p:spPr>
          <p:txBody>
            <a:bodyPr wrap="square" rtlCol="0">
              <a:spAutoFit/>
            </a:bodyPr>
            <a:lstStyle/>
            <a:p>
              <a:r>
                <a:rPr lang="en-US" sz="2000" b="1" dirty="0"/>
                <a:t>Zero Hours</a:t>
              </a:r>
            </a:p>
          </p:txBody>
        </p:sp>
      </p:grpSp>
      <p:grpSp>
        <p:nvGrpSpPr>
          <p:cNvPr id="24" name="Group 23">
            <a:extLst>
              <a:ext uri="{FF2B5EF4-FFF2-40B4-BE49-F238E27FC236}">
                <a16:creationId xmlns:a16="http://schemas.microsoft.com/office/drawing/2014/main" id="{724F2CDC-5209-763D-2C43-2A4E2F713883}"/>
              </a:ext>
            </a:extLst>
          </p:cNvPr>
          <p:cNvGrpSpPr/>
          <p:nvPr/>
        </p:nvGrpSpPr>
        <p:grpSpPr>
          <a:xfrm>
            <a:off x="7730127" y="190244"/>
            <a:ext cx="2160000" cy="6667756"/>
            <a:chOff x="6739796" y="142683"/>
            <a:chExt cx="2404203" cy="5000817"/>
          </a:xfrm>
          <a:solidFill>
            <a:srgbClr val="F7C40C"/>
          </a:solidFill>
        </p:grpSpPr>
        <p:sp>
          <p:nvSpPr>
            <p:cNvPr id="8" name="Rectangle 7">
              <a:extLst>
                <a:ext uri="{FF2B5EF4-FFF2-40B4-BE49-F238E27FC236}">
                  <a16:creationId xmlns:a16="http://schemas.microsoft.com/office/drawing/2014/main" id="{67166368-2FDE-9F23-C40C-6AAD160E617F}"/>
                </a:ext>
              </a:extLst>
            </p:cNvPr>
            <p:cNvSpPr/>
            <p:nvPr/>
          </p:nvSpPr>
          <p:spPr>
            <a:xfrm>
              <a:off x="6739796"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TextBox 8">
              <a:extLst>
                <a:ext uri="{FF2B5EF4-FFF2-40B4-BE49-F238E27FC236}">
                  <a16:creationId xmlns:a16="http://schemas.microsoft.com/office/drawing/2014/main" id="{3F6418C7-46B4-E20D-DE88-FE0DA07A3AE0}"/>
                </a:ext>
              </a:extLst>
            </p:cNvPr>
            <p:cNvSpPr txBox="1"/>
            <p:nvPr/>
          </p:nvSpPr>
          <p:spPr>
            <a:xfrm>
              <a:off x="7064723" y="1042985"/>
              <a:ext cx="967835" cy="1915909"/>
            </a:xfrm>
            <a:prstGeom prst="rect">
              <a:avLst/>
            </a:prstGeom>
            <a:grpFill/>
          </p:spPr>
          <p:txBody>
            <a:bodyPr wrap="square" rtlCol="0">
              <a:spAutoFit/>
            </a:bodyPr>
            <a:lstStyle/>
            <a:p>
              <a:r>
                <a:rPr lang="en-US" sz="16000" b="1" dirty="0"/>
                <a:t>4</a:t>
              </a:r>
            </a:p>
          </p:txBody>
        </p:sp>
        <p:sp>
          <p:nvSpPr>
            <p:cNvPr id="10" name="TextBox 9">
              <a:extLst>
                <a:ext uri="{FF2B5EF4-FFF2-40B4-BE49-F238E27FC236}">
                  <a16:creationId xmlns:a16="http://schemas.microsoft.com/office/drawing/2014/main" id="{A575580F-E48E-38A0-A648-E98304861781}"/>
                </a:ext>
              </a:extLst>
            </p:cNvPr>
            <p:cNvSpPr txBox="1"/>
            <p:nvPr/>
          </p:nvSpPr>
          <p:spPr>
            <a:xfrm>
              <a:off x="7116439" y="2921619"/>
              <a:ext cx="1826575" cy="761747"/>
            </a:xfrm>
            <a:prstGeom prst="rect">
              <a:avLst/>
            </a:prstGeom>
            <a:grpFill/>
          </p:spPr>
          <p:txBody>
            <a:bodyPr wrap="square" rtlCol="0">
              <a:spAutoFit/>
            </a:bodyPr>
            <a:lstStyle/>
            <a:p>
              <a:r>
                <a:rPr lang="en-US" sz="2000" b="1" dirty="0"/>
                <a:t>Family Friendly Rights</a:t>
              </a:r>
            </a:p>
          </p:txBody>
        </p:sp>
      </p:grpSp>
      <p:grpSp>
        <p:nvGrpSpPr>
          <p:cNvPr id="25" name="Group 24">
            <a:extLst>
              <a:ext uri="{FF2B5EF4-FFF2-40B4-BE49-F238E27FC236}">
                <a16:creationId xmlns:a16="http://schemas.microsoft.com/office/drawing/2014/main" id="{B617C4A4-517F-DD42-7013-CFED14E73C0D}"/>
              </a:ext>
            </a:extLst>
          </p:cNvPr>
          <p:cNvGrpSpPr/>
          <p:nvPr/>
        </p:nvGrpSpPr>
        <p:grpSpPr>
          <a:xfrm>
            <a:off x="5608241" y="190244"/>
            <a:ext cx="2160000" cy="6667756"/>
            <a:chOff x="6739797" y="142683"/>
            <a:chExt cx="2404203" cy="5000817"/>
          </a:xfrm>
          <a:solidFill>
            <a:srgbClr val="7FB39C"/>
          </a:solidFill>
        </p:grpSpPr>
        <p:sp>
          <p:nvSpPr>
            <p:cNvPr id="26" name="Rectangle 25">
              <a:extLst>
                <a:ext uri="{FF2B5EF4-FFF2-40B4-BE49-F238E27FC236}">
                  <a16:creationId xmlns:a16="http://schemas.microsoft.com/office/drawing/2014/main" id="{D5B1C78F-E8D3-4895-DA23-1B02B4C40E94}"/>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7" name="TextBox 26">
              <a:extLst>
                <a:ext uri="{FF2B5EF4-FFF2-40B4-BE49-F238E27FC236}">
                  <a16:creationId xmlns:a16="http://schemas.microsoft.com/office/drawing/2014/main" id="{B8B5AA5C-20D6-D941-EFB1-BAE916680081}"/>
                </a:ext>
              </a:extLst>
            </p:cNvPr>
            <p:cNvSpPr txBox="1"/>
            <p:nvPr/>
          </p:nvSpPr>
          <p:spPr>
            <a:xfrm>
              <a:off x="7049655" y="1039294"/>
              <a:ext cx="1387212" cy="1915909"/>
            </a:xfrm>
            <a:prstGeom prst="rect">
              <a:avLst/>
            </a:prstGeom>
            <a:grpFill/>
          </p:spPr>
          <p:txBody>
            <a:bodyPr wrap="square" rtlCol="0">
              <a:spAutoFit/>
            </a:bodyPr>
            <a:lstStyle/>
            <a:p>
              <a:r>
                <a:rPr lang="en-US" sz="16000" b="1" dirty="0"/>
                <a:t>3</a:t>
              </a:r>
            </a:p>
          </p:txBody>
        </p:sp>
        <p:sp>
          <p:nvSpPr>
            <p:cNvPr id="28" name="TextBox 27">
              <a:extLst>
                <a:ext uri="{FF2B5EF4-FFF2-40B4-BE49-F238E27FC236}">
                  <a16:creationId xmlns:a16="http://schemas.microsoft.com/office/drawing/2014/main" id="{9CBB6075-04F1-6D84-AECE-12403BB1AFCB}"/>
                </a:ext>
              </a:extLst>
            </p:cNvPr>
            <p:cNvSpPr txBox="1"/>
            <p:nvPr/>
          </p:nvSpPr>
          <p:spPr>
            <a:xfrm>
              <a:off x="7161315" y="2921619"/>
              <a:ext cx="1888546" cy="276999"/>
            </a:xfrm>
            <a:prstGeom prst="rect">
              <a:avLst/>
            </a:prstGeom>
            <a:grpFill/>
          </p:spPr>
          <p:txBody>
            <a:bodyPr wrap="square" rtlCol="0">
              <a:spAutoFit/>
            </a:bodyPr>
            <a:lstStyle/>
            <a:p>
              <a:r>
                <a:rPr lang="en-US" b="1" dirty="0"/>
                <a:t>Harassment</a:t>
              </a:r>
              <a:endParaRPr lang="en-US" sz="2400" dirty="0"/>
            </a:p>
          </p:txBody>
        </p:sp>
      </p:grpSp>
      <p:grpSp>
        <p:nvGrpSpPr>
          <p:cNvPr id="29" name="Group 28">
            <a:extLst>
              <a:ext uri="{FF2B5EF4-FFF2-40B4-BE49-F238E27FC236}">
                <a16:creationId xmlns:a16="http://schemas.microsoft.com/office/drawing/2014/main" id="{422D8AFB-A014-724B-8379-EBD78E536BAC}"/>
              </a:ext>
            </a:extLst>
          </p:cNvPr>
          <p:cNvGrpSpPr/>
          <p:nvPr/>
        </p:nvGrpSpPr>
        <p:grpSpPr>
          <a:xfrm>
            <a:off x="3448241" y="190244"/>
            <a:ext cx="2160000" cy="6667756"/>
            <a:chOff x="6739797" y="89210"/>
            <a:chExt cx="2404203" cy="5054290"/>
          </a:xfrm>
          <a:solidFill>
            <a:srgbClr val="76ADD1"/>
          </a:solidFill>
        </p:grpSpPr>
        <p:sp>
          <p:nvSpPr>
            <p:cNvPr id="30" name="Rectangle 29">
              <a:extLst>
                <a:ext uri="{FF2B5EF4-FFF2-40B4-BE49-F238E27FC236}">
                  <a16:creationId xmlns:a16="http://schemas.microsoft.com/office/drawing/2014/main" id="{1D72145F-CB23-1EBB-5197-E6B6DB972CEC}"/>
                </a:ext>
              </a:extLst>
            </p:cNvPr>
            <p:cNvSpPr/>
            <p:nvPr/>
          </p:nvSpPr>
          <p:spPr>
            <a:xfrm>
              <a:off x="6739797" y="89210"/>
              <a:ext cx="2404203" cy="5054290"/>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1" name="TextBox 30">
              <a:extLst>
                <a:ext uri="{FF2B5EF4-FFF2-40B4-BE49-F238E27FC236}">
                  <a16:creationId xmlns:a16="http://schemas.microsoft.com/office/drawing/2014/main" id="{7C20C719-9712-A1A1-0B7D-ABC5AC567C9D}"/>
                </a:ext>
              </a:extLst>
            </p:cNvPr>
            <p:cNvSpPr txBox="1"/>
            <p:nvPr/>
          </p:nvSpPr>
          <p:spPr>
            <a:xfrm>
              <a:off x="7080066" y="1038382"/>
              <a:ext cx="1387212" cy="1915909"/>
            </a:xfrm>
            <a:prstGeom prst="rect">
              <a:avLst/>
            </a:prstGeom>
            <a:grpFill/>
          </p:spPr>
          <p:txBody>
            <a:bodyPr wrap="square" rtlCol="0">
              <a:spAutoFit/>
            </a:bodyPr>
            <a:lstStyle/>
            <a:p>
              <a:r>
                <a:rPr lang="en-US" sz="16000" b="1" dirty="0"/>
                <a:t>2</a:t>
              </a:r>
            </a:p>
          </p:txBody>
        </p:sp>
        <p:sp>
          <p:nvSpPr>
            <p:cNvPr id="32" name="TextBox 31">
              <a:extLst>
                <a:ext uri="{FF2B5EF4-FFF2-40B4-BE49-F238E27FC236}">
                  <a16:creationId xmlns:a16="http://schemas.microsoft.com/office/drawing/2014/main" id="{16CAF559-64CD-F731-EF0A-D075A0566003}"/>
                </a:ext>
              </a:extLst>
            </p:cNvPr>
            <p:cNvSpPr txBox="1"/>
            <p:nvPr/>
          </p:nvSpPr>
          <p:spPr>
            <a:xfrm>
              <a:off x="7089922" y="2925136"/>
              <a:ext cx="1863936" cy="536591"/>
            </a:xfrm>
            <a:prstGeom prst="rect">
              <a:avLst/>
            </a:prstGeom>
            <a:grpFill/>
          </p:spPr>
          <p:txBody>
            <a:bodyPr wrap="square" rtlCol="0">
              <a:spAutoFit/>
            </a:bodyPr>
            <a:lstStyle/>
            <a:p>
              <a:r>
                <a:rPr lang="en-US" sz="2000" b="1" dirty="0"/>
                <a:t>Fire and Rehire</a:t>
              </a:r>
            </a:p>
          </p:txBody>
        </p:sp>
      </p:grpSp>
      <p:grpSp>
        <p:nvGrpSpPr>
          <p:cNvPr id="33" name="Group 32">
            <a:extLst>
              <a:ext uri="{FF2B5EF4-FFF2-40B4-BE49-F238E27FC236}">
                <a16:creationId xmlns:a16="http://schemas.microsoft.com/office/drawing/2014/main" id="{0FE1CB60-A7F9-5E58-A496-AB1589BB6CA3}"/>
              </a:ext>
            </a:extLst>
          </p:cNvPr>
          <p:cNvGrpSpPr/>
          <p:nvPr/>
        </p:nvGrpSpPr>
        <p:grpSpPr>
          <a:xfrm>
            <a:off x="1285028" y="190244"/>
            <a:ext cx="2160000" cy="6667756"/>
            <a:chOff x="6879162" y="142683"/>
            <a:chExt cx="2219264" cy="5000817"/>
          </a:xfrm>
          <a:solidFill>
            <a:srgbClr val="867FB0"/>
          </a:solidFill>
        </p:grpSpPr>
        <p:sp>
          <p:nvSpPr>
            <p:cNvPr id="34" name="Rectangle 33">
              <a:extLst>
                <a:ext uri="{FF2B5EF4-FFF2-40B4-BE49-F238E27FC236}">
                  <a16:creationId xmlns:a16="http://schemas.microsoft.com/office/drawing/2014/main" id="{894F6FC2-AFE2-5138-9AD7-F54A70535D48}"/>
                </a:ext>
              </a:extLst>
            </p:cNvPr>
            <p:cNvSpPr/>
            <p:nvPr/>
          </p:nvSpPr>
          <p:spPr>
            <a:xfrm>
              <a:off x="6879162" y="142683"/>
              <a:ext cx="2219264"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35" name="TextBox 34">
              <a:extLst>
                <a:ext uri="{FF2B5EF4-FFF2-40B4-BE49-F238E27FC236}">
                  <a16:creationId xmlns:a16="http://schemas.microsoft.com/office/drawing/2014/main" id="{CAD92C9C-B0C6-31FE-59AF-E1ECDD009C6D}"/>
                </a:ext>
              </a:extLst>
            </p:cNvPr>
            <p:cNvSpPr txBox="1"/>
            <p:nvPr/>
          </p:nvSpPr>
          <p:spPr>
            <a:xfrm>
              <a:off x="6994046" y="1039294"/>
              <a:ext cx="1387212" cy="1915909"/>
            </a:xfrm>
            <a:prstGeom prst="rect">
              <a:avLst/>
            </a:prstGeom>
            <a:grpFill/>
          </p:spPr>
          <p:txBody>
            <a:bodyPr wrap="square" rtlCol="0">
              <a:spAutoFit/>
            </a:bodyPr>
            <a:lstStyle/>
            <a:p>
              <a:r>
                <a:rPr lang="en-US" sz="16000" b="1" dirty="0"/>
                <a:t>1</a:t>
              </a:r>
            </a:p>
          </p:txBody>
        </p:sp>
        <p:sp>
          <p:nvSpPr>
            <p:cNvPr id="36" name="TextBox 35">
              <a:extLst>
                <a:ext uri="{FF2B5EF4-FFF2-40B4-BE49-F238E27FC236}">
                  <a16:creationId xmlns:a16="http://schemas.microsoft.com/office/drawing/2014/main" id="{5B5620E9-8BDF-A523-3C29-95595668C574}"/>
                </a:ext>
              </a:extLst>
            </p:cNvPr>
            <p:cNvSpPr txBox="1"/>
            <p:nvPr/>
          </p:nvSpPr>
          <p:spPr>
            <a:xfrm>
              <a:off x="6994046" y="2921620"/>
              <a:ext cx="1826426" cy="761747"/>
            </a:xfrm>
            <a:prstGeom prst="rect">
              <a:avLst/>
            </a:prstGeom>
            <a:grpFill/>
          </p:spPr>
          <p:txBody>
            <a:bodyPr wrap="square" rtlCol="0">
              <a:spAutoFit/>
            </a:bodyPr>
            <a:lstStyle/>
            <a:p>
              <a:r>
                <a:rPr lang="en-US" sz="2000" b="1" dirty="0"/>
                <a:t>Unfair Dismissal</a:t>
              </a:r>
            </a:p>
            <a:p>
              <a:endParaRPr lang="en-US" sz="2000" i="1" dirty="0"/>
            </a:p>
          </p:txBody>
        </p:sp>
      </p:grpSp>
      <p:grpSp>
        <p:nvGrpSpPr>
          <p:cNvPr id="37" name="Group 36">
            <a:extLst>
              <a:ext uri="{FF2B5EF4-FFF2-40B4-BE49-F238E27FC236}">
                <a16:creationId xmlns:a16="http://schemas.microsoft.com/office/drawing/2014/main" id="{B24CC157-F764-D660-A1BE-EE6AB0091871}"/>
              </a:ext>
            </a:extLst>
          </p:cNvPr>
          <p:cNvGrpSpPr/>
          <p:nvPr/>
        </p:nvGrpSpPr>
        <p:grpSpPr>
          <a:xfrm>
            <a:off x="4435" y="190244"/>
            <a:ext cx="1287585" cy="6667756"/>
            <a:chOff x="6739797" y="142683"/>
            <a:chExt cx="2404203" cy="5000817"/>
          </a:xfrm>
          <a:solidFill>
            <a:srgbClr val="1E355B"/>
          </a:solidFill>
        </p:grpSpPr>
        <p:sp>
          <p:nvSpPr>
            <p:cNvPr id="38" name="Rectangle 37">
              <a:extLst>
                <a:ext uri="{FF2B5EF4-FFF2-40B4-BE49-F238E27FC236}">
                  <a16:creationId xmlns:a16="http://schemas.microsoft.com/office/drawing/2014/main" id="{B2D04AD1-36E8-174A-0BE8-35589F78C237}"/>
                </a:ext>
              </a:extLst>
            </p:cNvPr>
            <p:cNvSpPr/>
            <p:nvPr/>
          </p:nvSpPr>
          <p:spPr>
            <a:xfrm>
              <a:off x="6739797" y="142683"/>
              <a:ext cx="2404203" cy="5000817"/>
            </a:xfrm>
            <a:prstGeom prst="rect">
              <a:avLst/>
            </a:prstGeom>
            <a:grpFill/>
            <a:ln>
              <a:noFill/>
            </a:ln>
            <a:effectLst>
              <a:outerShdw blurRad="635000" dist="127000" dir="30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0" name="TextBox 39">
              <a:extLst>
                <a:ext uri="{FF2B5EF4-FFF2-40B4-BE49-F238E27FC236}">
                  <a16:creationId xmlns:a16="http://schemas.microsoft.com/office/drawing/2014/main" id="{F74B72DE-1DEA-34E1-947A-4C642BC84A04}"/>
                </a:ext>
              </a:extLst>
            </p:cNvPr>
            <p:cNvSpPr txBox="1"/>
            <p:nvPr/>
          </p:nvSpPr>
          <p:spPr>
            <a:xfrm rot="16200000">
              <a:off x="7260511" y="1918004"/>
              <a:ext cx="1376360" cy="1091903"/>
            </a:xfrm>
            <a:prstGeom prst="rect">
              <a:avLst/>
            </a:prstGeom>
            <a:grpFill/>
          </p:spPr>
          <p:txBody>
            <a:bodyPr wrap="square" rtlCol="0">
              <a:spAutoFit/>
            </a:bodyPr>
            <a:lstStyle/>
            <a:p>
              <a:r>
                <a:rPr lang="en-US" sz="3200" b="1" dirty="0">
                  <a:solidFill>
                    <a:schemeClr val="bg1"/>
                  </a:solidFill>
                </a:rPr>
                <a:t>Agenda</a:t>
              </a:r>
            </a:p>
          </p:txBody>
        </p:sp>
      </p:grpSp>
    </p:spTree>
    <p:extLst>
      <p:ext uri="{BB962C8B-B14F-4D97-AF65-F5344CB8AC3E}">
        <p14:creationId xmlns:p14="http://schemas.microsoft.com/office/powerpoint/2010/main" val="2033293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E7B42-AF89-54C4-15FD-053067ACE2B2}"/>
              </a:ext>
            </a:extLst>
          </p:cNvPr>
          <p:cNvSpPr>
            <a:spLocks noGrp="1"/>
          </p:cNvSpPr>
          <p:nvPr>
            <p:ph type="ctrTitle"/>
          </p:nvPr>
        </p:nvSpPr>
        <p:spPr/>
        <p:txBody>
          <a:bodyPr/>
          <a:lstStyle/>
          <a:p>
            <a:r>
              <a:rPr lang="en-US" dirty="0"/>
              <a:t>Unfair Dismissal</a:t>
            </a:r>
          </a:p>
        </p:txBody>
      </p:sp>
      <p:sp>
        <p:nvSpPr>
          <p:cNvPr id="3" name="Subtitle 2">
            <a:extLst>
              <a:ext uri="{FF2B5EF4-FFF2-40B4-BE49-F238E27FC236}">
                <a16:creationId xmlns:a16="http://schemas.microsoft.com/office/drawing/2014/main" id="{387E4D71-68A1-0D84-A222-52CF35FC3D8F}"/>
              </a:ext>
            </a:extLst>
          </p:cNvPr>
          <p:cNvSpPr>
            <a:spLocks noGrp="1"/>
          </p:cNvSpPr>
          <p:nvPr>
            <p:ph type="subTitle" idx="1"/>
          </p:nvPr>
        </p:nvSpPr>
        <p:spPr>
          <a:xfrm>
            <a:off x="140874" y="3357266"/>
            <a:ext cx="6482763" cy="485868"/>
          </a:xfrm>
        </p:spPr>
        <p:txBody>
          <a:bodyPr/>
          <a:lstStyle/>
          <a:p>
            <a:r>
              <a:rPr lang="en-US" dirty="0"/>
              <a:t>Qualifying Service and Statutory Cap</a:t>
            </a:r>
          </a:p>
        </p:txBody>
      </p:sp>
    </p:spTree>
    <p:extLst>
      <p:ext uri="{BB962C8B-B14F-4D97-AF65-F5344CB8AC3E}">
        <p14:creationId xmlns:p14="http://schemas.microsoft.com/office/powerpoint/2010/main" val="21367360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7F8-D454-45FD-8325-5C0AE79C5FE6}"/>
              </a:ext>
            </a:extLst>
          </p:cNvPr>
          <p:cNvSpPr>
            <a:spLocks noGrp="1"/>
          </p:cNvSpPr>
          <p:nvPr>
            <p:ph type="title"/>
          </p:nvPr>
        </p:nvSpPr>
        <p:spPr>
          <a:xfrm>
            <a:off x="3740726" y="722571"/>
            <a:ext cx="7622772" cy="1325563"/>
          </a:xfrm>
        </p:spPr>
        <p:txBody>
          <a:bodyPr>
            <a:normAutofit/>
          </a:bodyPr>
          <a:lstStyle/>
          <a:p>
            <a:r>
              <a:rPr lang="en-GB" dirty="0"/>
              <a:t>Unfair Dismissal</a:t>
            </a:r>
            <a:br>
              <a:rPr lang="en-GB" dirty="0"/>
            </a:br>
            <a:r>
              <a:rPr lang="en-GB" sz="3600" i="1" dirty="0"/>
              <a:t>Section 25 amends ERA 1996</a:t>
            </a:r>
            <a:endParaRPr lang="en-US" i="1" dirty="0"/>
          </a:p>
        </p:txBody>
      </p:sp>
      <p:graphicFrame>
        <p:nvGraphicFramePr>
          <p:cNvPr id="7" name="Content Placeholder 6">
            <a:extLst>
              <a:ext uri="{FF2B5EF4-FFF2-40B4-BE49-F238E27FC236}">
                <a16:creationId xmlns:a16="http://schemas.microsoft.com/office/drawing/2014/main" id="{F6670383-5CFA-D146-10F9-54DF4201B3E8}"/>
              </a:ext>
            </a:extLst>
          </p:cNvPr>
          <p:cNvGraphicFramePr>
            <a:graphicFrameLocks noGrp="1"/>
          </p:cNvGraphicFramePr>
          <p:nvPr>
            <p:ph idx="1"/>
          </p:nvPr>
        </p:nvGraphicFramePr>
        <p:xfrm>
          <a:off x="3740727" y="2136371"/>
          <a:ext cx="7414954" cy="3266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person in a suit boxing another person in a boxing ring&#10;&#10;AI-generated content may be incorrect.">
            <a:extLst>
              <a:ext uri="{FF2B5EF4-FFF2-40B4-BE49-F238E27FC236}">
                <a16:creationId xmlns:a16="http://schemas.microsoft.com/office/drawing/2014/main" id="{AA72B301-627A-AAD9-D960-98E5D18EA756}"/>
              </a:ext>
            </a:extLst>
          </p:cNvPr>
          <p:cNvPicPr>
            <a:picLocks noChangeAspect="1"/>
          </p:cNvPicPr>
          <p:nvPr/>
        </p:nvPicPr>
        <p:blipFill>
          <a:blip r:embed="rId8">
            <a:extLst>
              <a:ext uri="{28A0092B-C50C-407E-A947-70E740481C1C}">
                <a14:useLocalDpi xmlns:a14="http://schemas.microsoft.com/office/drawing/2010/main" val="0"/>
              </a:ext>
            </a:extLst>
          </a:blip>
          <a:srcRect l="4296" t="2233" r="5480" b="1619"/>
          <a:stretch>
            <a:fillRect/>
          </a:stretch>
        </p:blipFill>
        <p:spPr>
          <a:xfrm>
            <a:off x="423948" y="647758"/>
            <a:ext cx="3011385" cy="48137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056123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1040-01D7-1400-9C3C-3F94114E3AB8}"/>
              </a:ext>
            </a:extLst>
          </p:cNvPr>
          <p:cNvSpPr>
            <a:spLocks noGrp="1"/>
          </p:cNvSpPr>
          <p:nvPr>
            <p:ph type="title"/>
          </p:nvPr>
        </p:nvSpPr>
        <p:spPr>
          <a:xfrm>
            <a:off x="838200" y="365125"/>
            <a:ext cx="10515600" cy="1325563"/>
          </a:xfrm>
        </p:spPr>
        <p:txBody>
          <a:bodyPr anchor="ctr">
            <a:normAutofit/>
          </a:bodyPr>
          <a:lstStyle/>
          <a:p>
            <a:r>
              <a:rPr lang="en-GB" dirty="0"/>
              <a:t>Timing: In Force</a:t>
            </a:r>
            <a:endParaRPr lang="en-US" dirty="0"/>
          </a:p>
        </p:txBody>
      </p:sp>
      <p:graphicFrame>
        <p:nvGraphicFramePr>
          <p:cNvPr id="5" name="Content Placeholder 2">
            <a:extLst>
              <a:ext uri="{FF2B5EF4-FFF2-40B4-BE49-F238E27FC236}">
                <a16:creationId xmlns:a16="http://schemas.microsoft.com/office/drawing/2014/main" id="{76E12D0B-A9E8-5D91-33A9-A6AB1EE61AE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5530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C382C-783C-9558-74B5-EC69E199963A}"/>
              </a:ext>
            </a:extLst>
          </p:cNvPr>
          <p:cNvSpPr>
            <a:spLocks noGrp="1"/>
          </p:cNvSpPr>
          <p:nvPr>
            <p:ph type="title"/>
          </p:nvPr>
        </p:nvSpPr>
        <p:spPr>
          <a:xfrm>
            <a:off x="838200" y="365125"/>
            <a:ext cx="10515600" cy="1325563"/>
          </a:xfrm>
        </p:spPr>
        <p:txBody>
          <a:bodyPr anchor="ctr">
            <a:normAutofit/>
          </a:bodyPr>
          <a:lstStyle/>
          <a:p>
            <a:r>
              <a:rPr lang="en-US" dirty="0"/>
              <a:t>Immediate Implications</a:t>
            </a:r>
          </a:p>
        </p:txBody>
      </p:sp>
      <p:graphicFrame>
        <p:nvGraphicFramePr>
          <p:cNvPr id="5" name="Content Placeholder 2">
            <a:extLst>
              <a:ext uri="{FF2B5EF4-FFF2-40B4-BE49-F238E27FC236}">
                <a16:creationId xmlns:a16="http://schemas.microsoft.com/office/drawing/2014/main" id="{4C66F699-6DF0-E5D6-0442-D780BF9FB706}"/>
              </a:ext>
            </a:extLst>
          </p:cNvPr>
          <p:cNvGraphicFramePr>
            <a:graphicFrameLocks noGrp="1"/>
          </p:cNvGraphicFramePr>
          <p:nvPr>
            <p:ph idx="1"/>
          </p:nvPr>
        </p:nvGraphicFramePr>
        <p:xfrm>
          <a:off x="838200" y="1825625"/>
          <a:ext cx="9901844" cy="3793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42615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69482-153E-4226-4D71-C52D03292967}"/>
              </a:ext>
            </a:extLst>
          </p:cNvPr>
          <p:cNvSpPr>
            <a:spLocks noGrp="1"/>
          </p:cNvSpPr>
          <p:nvPr>
            <p:ph type="title"/>
          </p:nvPr>
        </p:nvSpPr>
        <p:spPr/>
        <p:txBody>
          <a:bodyPr/>
          <a:lstStyle/>
          <a:p>
            <a:r>
              <a:rPr lang="en-US" dirty="0"/>
              <a:t>Thinking ahead</a:t>
            </a:r>
          </a:p>
        </p:txBody>
      </p:sp>
      <p:graphicFrame>
        <p:nvGraphicFramePr>
          <p:cNvPr id="4" name="Content Placeholder 3">
            <a:extLst>
              <a:ext uri="{FF2B5EF4-FFF2-40B4-BE49-F238E27FC236}">
                <a16:creationId xmlns:a16="http://schemas.microsoft.com/office/drawing/2014/main" id="{824910FF-4650-0CE5-77AD-159DA8EDC196}"/>
              </a:ext>
            </a:extLst>
          </p:cNvPr>
          <p:cNvGraphicFramePr>
            <a:graphicFrameLocks noGrp="1"/>
          </p:cNvGraphicFramePr>
          <p:nvPr>
            <p:ph idx="1"/>
          </p:nvPr>
        </p:nvGraphicFramePr>
        <p:xfrm>
          <a:off x="838200" y="1825625"/>
          <a:ext cx="976052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23844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6558C-2F99-4AB4-D9ED-2884119D34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5EFA3E-5F5D-7202-DF25-68E3C1FFC452}"/>
              </a:ext>
            </a:extLst>
          </p:cNvPr>
          <p:cNvSpPr>
            <a:spLocks noGrp="1"/>
          </p:cNvSpPr>
          <p:nvPr>
            <p:ph type="ctrTitle"/>
          </p:nvPr>
        </p:nvSpPr>
        <p:spPr/>
        <p:txBody>
          <a:bodyPr/>
          <a:lstStyle/>
          <a:p>
            <a:r>
              <a:rPr lang="en-US" dirty="0"/>
              <a:t>Fire and Rehire</a:t>
            </a:r>
          </a:p>
        </p:txBody>
      </p:sp>
      <p:sp>
        <p:nvSpPr>
          <p:cNvPr id="3" name="Subtitle 2">
            <a:extLst>
              <a:ext uri="{FF2B5EF4-FFF2-40B4-BE49-F238E27FC236}">
                <a16:creationId xmlns:a16="http://schemas.microsoft.com/office/drawing/2014/main" id="{88F8EE55-FED2-1316-8F6E-B8F73FD063D7}"/>
              </a:ext>
            </a:extLst>
          </p:cNvPr>
          <p:cNvSpPr>
            <a:spLocks noGrp="1"/>
          </p:cNvSpPr>
          <p:nvPr>
            <p:ph type="subTitle" idx="1"/>
          </p:nvPr>
        </p:nvSpPr>
        <p:spPr>
          <a:xfrm>
            <a:off x="140874" y="3357266"/>
            <a:ext cx="6482763" cy="485868"/>
          </a:xfrm>
        </p:spPr>
        <p:txBody>
          <a:bodyPr/>
          <a:lstStyle/>
          <a:p>
            <a:endParaRPr lang="en-US" dirty="0"/>
          </a:p>
        </p:txBody>
      </p:sp>
    </p:spTree>
    <p:extLst>
      <p:ext uri="{BB962C8B-B14F-4D97-AF65-F5344CB8AC3E}">
        <p14:creationId xmlns:p14="http://schemas.microsoft.com/office/powerpoint/2010/main" val="891695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A95AE-42D2-8FA2-459E-64F95A355C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1B2630-3101-A4B8-0651-06B0F280691E}"/>
              </a:ext>
            </a:extLst>
          </p:cNvPr>
          <p:cNvSpPr>
            <a:spLocks noGrp="1"/>
          </p:cNvSpPr>
          <p:nvPr>
            <p:ph type="title"/>
          </p:nvPr>
        </p:nvSpPr>
        <p:spPr>
          <a:xfrm>
            <a:off x="839788" y="457200"/>
            <a:ext cx="3932237" cy="1235413"/>
          </a:xfrm>
        </p:spPr>
        <p:txBody>
          <a:bodyPr anchor="b">
            <a:normAutofit/>
          </a:bodyPr>
          <a:lstStyle/>
          <a:p>
            <a:r>
              <a:rPr lang="en-GB"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Principles of Data </a:t>
            </a:r>
            <a:r>
              <a:rPr lang="en-GB" b="1">
                <a:solidFill>
                  <a:srgbClr val="000000"/>
                </a:solidFill>
                <a:latin typeface="Open Sans" panose="020B0606030504020204" pitchFamily="34" charset="0"/>
                <a:ea typeface="Open Sans" panose="020B0606030504020204" pitchFamily="34" charset="0"/>
                <a:cs typeface="Open Sans" panose="020B0606030504020204" pitchFamily="34" charset="0"/>
              </a:rPr>
              <a:t>Processing</a:t>
            </a:r>
            <a:r>
              <a:rPr lang="en-GB" sz="3200" b="1"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(Art 5)</a:t>
            </a:r>
            <a:endParaRPr lang="en-US" b="1" dirty="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 Placeholder 3">
            <a:extLst>
              <a:ext uri="{FF2B5EF4-FFF2-40B4-BE49-F238E27FC236}">
                <a16:creationId xmlns:a16="http://schemas.microsoft.com/office/drawing/2014/main" id="{62BF27D2-1F83-A942-FEDB-977D093CBC58}"/>
              </a:ext>
            </a:extLst>
          </p:cNvPr>
          <p:cNvSpPr>
            <a:spLocks noGrp="1"/>
          </p:cNvSpPr>
          <p:nvPr>
            <p:ph type="body" sz="half" idx="2"/>
          </p:nvPr>
        </p:nvSpPr>
        <p:spPr>
          <a:xfrm>
            <a:off x="1287260" y="2970855"/>
            <a:ext cx="684241" cy="2173416"/>
          </a:xfrm>
        </p:spPr>
        <p:txBody>
          <a:bodyPr/>
          <a:lstStyle/>
          <a:p>
            <a:endParaRPr lang="en-US" dirty="0"/>
          </a:p>
        </p:txBody>
      </p:sp>
      <p:graphicFrame>
        <p:nvGraphicFramePr>
          <p:cNvPr id="25" name="Rectangle 1">
            <a:extLst>
              <a:ext uri="{FF2B5EF4-FFF2-40B4-BE49-F238E27FC236}">
                <a16:creationId xmlns:a16="http://schemas.microsoft.com/office/drawing/2014/main" id="{73646F39-CDCB-0020-77CD-780F46C10FCF}"/>
              </a:ext>
            </a:extLst>
          </p:cNvPr>
          <p:cNvGraphicFramePr>
            <a:graphicFrameLocks noGrp="1"/>
          </p:cNvGraphicFramePr>
          <p:nvPr>
            <p:ph idx="1"/>
            <p:extLst>
              <p:ext uri="{D42A27DB-BD31-4B8C-83A1-F6EECF244321}">
                <p14:modId xmlns:p14="http://schemas.microsoft.com/office/powerpoint/2010/main" val="4219810977"/>
              </p:ext>
            </p:extLst>
          </p:nvPr>
        </p:nvGraphicFramePr>
        <p:xfrm>
          <a:off x="5183188" y="1096282"/>
          <a:ext cx="6388529" cy="41568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10 Best 'Severance' Quotes, Ranked">
            <a:extLst>
              <a:ext uri="{FF2B5EF4-FFF2-40B4-BE49-F238E27FC236}">
                <a16:creationId xmlns:a16="http://schemas.microsoft.com/office/drawing/2014/main" id="{85070B9A-CAE3-DEA3-61E9-3C01B0E4FCF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14" r="10841"/>
          <a:stretch>
            <a:fillRect/>
          </a:stretch>
        </p:blipFill>
        <p:spPr bwMode="auto">
          <a:xfrm>
            <a:off x="620283" y="1807024"/>
            <a:ext cx="4371245" cy="3250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111139"/>
      </p:ext>
    </p:extLst>
  </p:cSld>
  <p:clrMapOvr>
    <a:masterClrMapping/>
  </p:clrMapOvr>
  <p:transition spd="slow">
    <p:wip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C5B06-2B6E-67AB-03A5-C62C021E821F}"/>
              </a:ext>
            </a:extLst>
          </p:cNvPr>
          <p:cNvSpPr>
            <a:spLocks noGrp="1"/>
          </p:cNvSpPr>
          <p:nvPr>
            <p:ph type="title"/>
          </p:nvPr>
        </p:nvSpPr>
        <p:spPr/>
        <p:txBody>
          <a:bodyPr/>
          <a:lstStyle/>
          <a:p>
            <a:r>
              <a:rPr lang="en-US" dirty="0"/>
              <a:t>Three new clauses</a:t>
            </a:r>
          </a:p>
        </p:txBody>
      </p:sp>
      <p:graphicFrame>
        <p:nvGraphicFramePr>
          <p:cNvPr id="4" name="Content Placeholder 3">
            <a:extLst>
              <a:ext uri="{FF2B5EF4-FFF2-40B4-BE49-F238E27FC236}">
                <a16:creationId xmlns:a16="http://schemas.microsoft.com/office/drawing/2014/main" id="{B0111CC5-6CA5-24F8-3C66-CD899EE10D28}"/>
              </a:ext>
            </a:extLst>
          </p:cNvPr>
          <p:cNvGraphicFramePr>
            <a:graphicFrameLocks noGrp="1"/>
          </p:cNvGraphicFramePr>
          <p:nvPr>
            <p:ph idx="1"/>
          </p:nvPr>
        </p:nvGraphicFramePr>
        <p:xfrm>
          <a:off x="838200" y="1017852"/>
          <a:ext cx="10862733" cy="48222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749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50002-D6FB-E7EA-CD3A-92950F013F79}"/>
              </a:ext>
            </a:extLst>
          </p:cNvPr>
          <p:cNvSpPr>
            <a:spLocks noGrp="1"/>
          </p:cNvSpPr>
          <p:nvPr>
            <p:ph type="title"/>
          </p:nvPr>
        </p:nvSpPr>
        <p:spPr/>
        <p:txBody>
          <a:bodyPr/>
          <a:lstStyle/>
          <a:p>
            <a:r>
              <a:rPr lang="en-US" dirty="0"/>
              <a:t>Date of implementation: food for thought</a:t>
            </a:r>
          </a:p>
        </p:txBody>
      </p:sp>
      <p:graphicFrame>
        <p:nvGraphicFramePr>
          <p:cNvPr id="4" name="Content Placeholder 3">
            <a:extLst>
              <a:ext uri="{FF2B5EF4-FFF2-40B4-BE49-F238E27FC236}">
                <a16:creationId xmlns:a16="http://schemas.microsoft.com/office/drawing/2014/main" id="{69C28795-FF73-9407-DC9C-594E5A245E67}"/>
              </a:ext>
            </a:extLst>
          </p:cNvPr>
          <p:cNvGraphicFramePr>
            <a:graphicFrameLocks noGrp="1"/>
          </p:cNvGraphicFramePr>
          <p:nvPr>
            <p:ph idx="1"/>
          </p:nvPr>
        </p:nvGraphicFramePr>
        <p:xfrm>
          <a:off x="838200" y="1825625"/>
          <a:ext cx="10515600" cy="4667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99722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3A74-A96E-F505-1509-82A0645FA3CE}"/>
              </a:ext>
            </a:extLst>
          </p:cNvPr>
          <p:cNvSpPr>
            <a:spLocks noGrp="1"/>
          </p:cNvSpPr>
          <p:nvPr>
            <p:ph type="title"/>
          </p:nvPr>
        </p:nvSpPr>
        <p:spPr/>
        <p:txBody>
          <a:bodyPr/>
          <a:lstStyle/>
          <a:p>
            <a:r>
              <a:rPr lang="en-US" dirty="0"/>
              <a:t>Tricky issues (1): financial circumstances test</a:t>
            </a:r>
          </a:p>
        </p:txBody>
      </p:sp>
      <p:sp>
        <p:nvSpPr>
          <p:cNvPr id="3" name="Content Placeholder 2">
            <a:extLst>
              <a:ext uri="{FF2B5EF4-FFF2-40B4-BE49-F238E27FC236}">
                <a16:creationId xmlns:a16="http://schemas.microsoft.com/office/drawing/2014/main" id="{C538C05D-F392-7CEB-9E8E-A875180B56C4}"/>
              </a:ext>
            </a:extLst>
          </p:cNvPr>
          <p:cNvSpPr>
            <a:spLocks noGrp="1"/>
          </p:cNvSpPr>
          <p:nvPr>
            <p:ph idx="1"/>
          </p:nvPr>
        </p:nvSpPr>
        <p:spPr/>
        <p:txBody>
          <a:bodyPr vert="horz" lIns="91440" tIns="45720" rIns="91440" bIns="45720" rtlCol="0" anchor="t">
            <a:normAutofit/>
          </a:bodyPr>
          <a:lstStyle/>
          <a:p>
            <a:pPr algn="just"/>
            <a:r>
              <a:rPr lang="en-GB" dirty="0">
                <a:latin typeface="Calibri" panose="020F0502020204030204" pitchFamily="34" charset="0"/>
                <a:cs typeface="Calibri" panose="020F0502020204030204" pitchFamily="34" charset="0"/>
              </a:rPr>
              <a:t>If proposed change is a RV (</a:t>
            </a:r>
            <a:r>
              <a:rPr lang="en-GB" b="1" dirty="0">
                <a:solidFill>
                  <a:schemeClr val="accent1">
                    <a:lumMod val="75000"/>
                  </a:schemeClr>
                </a:solidFill>
                <a:latin typeface="Calibri" panose="020F0502020204030204" pitchFamily="34" charset="0"/>
                <a:cs typeface="Calibri" panose="020F0502020204030204" pitchFamily="34" charset="0"/>
              </a:rPr>
              <a:t>s.104I ERA</a:t>
            </a:r>
            <a:r>
              <a:rPr lang="en-GB" dirty="0">
                <a:latin typeface="Calibri" panose="020F0502020204030204" pitchFamily="34" charset="0"/>
                <a:cs typeface="Calibri" panose="020F0502020204030204" pitchFamily="34" charset="0"/>
              </a:rPr>
              <a:t>), not allowed unless: </a:t>
            </a:r>
          </a:p>
          <a:p>
            <a:pPr lvl="1" algn="just"/>
            <a:r>
              <a:rPr lang="en-GB" u="sng" dirty="0">
                <a:latin typeface="Calibri"/>
                <a:ea typeface="Open Sans"/>
                <a:cs typeface="Calibri"/>
              </a:rPr>
              <a:t>Non-LA employer</a:t>
            </a:r>
            <a:r>
              <a:rPr lang="en-GB" dirty="0">
                <a:latin typeface="Calibri"/>
                <a:ea typeface="Open Sans"/>
                <a:cs typeface="Calibri"/>
              </a:rPr>
              <a:t>: linked to ‘</a:t>
            </a:r>
            <a:r>
              <a:rPr lang="en-GB" i="1" dirty="0">
                <a:latin typeface="Calibri"/>
                <a:ea typeface="Open Sans"/>
                <a:cs typeface="Calibri"/>
              </a:rPr>
              <a:t>going concern</a:t>
            </a:r>
            <a:r>
              <a:rPr lang="en-GB" dirty="0">
                <a:latin typeface="Calibri"/>
                <a:ea typeface="Open Sans"/>
                <a:cs typeface="Calibri"/>
              </a:rPr>
              <a:t>’ or PS </a:t>
            </a:r>
            <a:r>
              <a:rPr lang="en-GB">
                <a:latin typeface="Calibri"/>
                <a:ea typeface="Open Sans"/>
                <a:cs typeface="Calibri"/>
              </a:rPr>
              <a:t>employer and ‘</a:t>
            </a:r>
            <a:r>
              <a:rPr lang="en-GB" i="1" dirty="0">
                <a:latin typeface="Calibri"/>
                <a:ea typeface="Open Sans"/>
                <a:cs typeface="Calibri"/>
              </a:rPr>
              <a:t>financial </a:t>
            </a:r>
            <a:r>
              <a:rPr lang="en-GB" i="1">
                <a:latin typeface="Calibri"/>
                <a:ea typeface="Open Sans"/>
                <a:cs typeface="Calibri"/>
              </a:rPr>
              <a:t>sustainability of carrying out... statutory functions</a:t>
            </a:r>
            <a:r>
              <a:rPr lang="en-GB" dirty="0">
                <a:latin typeface="Calibri"/>
                <a:ea typeface="Open Sans"/>
                <a:cs typeface="Calibri"/>
              </a:rPr>
              <a:t>’ – s.104I(8) ERA </a:t>
            </a:r>
          </a:p>
          <a:p>
            <a:pPr lvl="1" algn="just"/>
            <a:r>
              <a:rPr lang="en-GB" u="sng" dirty="0">
                <a:latin typeface="Calibri" panose="020F0502020204030204" pitchFamily="34" charset="0"/>
                <a:cs typeface="Calibri" panose="020F0502020204030204" pitchFamily="34" charset="0"/>
              </a:rPr>
              <a:t>LA employer</a:t>
            </a:r>
            <a:r>
              <a:rPr lang="en-GB" dirty="0">
                <a:latin typeface="Calibri" panose="020F0502020204030204" pitchFamily="34" charset="0"/>
                <a:cs typeface="Calibri" panose="020F0502020204030204" pitchFamily="34" charset="0"/>
              </a:rPr>
              <a:t>: relevant intervention direction given for financial difficulty, RV made to significantly reduce / mitigate effect of financial difficulties</a:t>
            </a:r>
          </a:p>
          <a:p>
            <a:endParaRPr lang="en-US" sz="1600" dirty="0"/>
          </a:p>
          <a:p>
            <a:pPr algn="just"/>
            <a:r>
              <a:rPr lang="en-US" dirty="0"/>
              <a:t>‘…</a:t>
            </a:r>
            <a:r>
              <a:rPr lang="en-US" i="1" dirty="0"/>
              <a:t>could not reasonably have avoided</a:t>
            </a:r>
            <a:r>
              <a:rPr lang="en-US" dirty="0"/>
              <a:t>’ RV: Public sector employers (inc. Las) – assessed on JR principles</a:t>
            </a:r>
          </a:p>
          <a:p>
            <a:pPr algn="just"/>
            <a:endParaRPr lang="en-US" sz="1100" dirty="0"/>
          </a:p>
          <a:p>
            <a:pPr algn="just"/>
            <a:r>
              <a:rPr lang="en-US" dirty="0"/>
              <a:t>Note: FC test also applies in </a:t>
            </a:r>
            <a:r>
              <a:rPr lang="en-US" b="1" dirty="0">
                <a:solidFill>
                  <a:schemeClr val="accent1">
                    <a:lumMod val="75000"/>
                  </a:schemeClr>
                </a:solidFill>
              </a:rPr>
              <a:t>s.104K ERA</a:t>
            </a:r>
          </a:p>
        </p:txBody>
      </p:sp>
    </p:spTree>
    <p:extLst>
      <p:ext uri="{BB962C8B-B14F-4D97-AF65-F5344CB8AC3E}">
        <p14:creationId xmlns:p14="http://schemas.microsoft.com/office/powerpoint/2010/main" val="2964389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37661-854B-6AD1-96F1-A008467C04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F9E57-29FE-43E8-C5A8-FD2D119D07FD}"/>
              </a:ext>
            </a:extLst>
          </p:cNvPr>
          <p:cNvSpPr>
            <a:spLocks noGrp="1"/>
          </p:cNvSpPr>
          <p:nvPr>
            <p:ph type="title"/>
          </p:nvPr>
        </p:nvSpPr>
        <p:spPr/>
        <p:txBody>
          <a:bodyPr/>
          <a:lstStyle/>
          <a:p>
            <a:r>
              <a:rPr lang="en-US" dirty="0"/>
              <a:t>Tricky issues (2): matters to be considered</a:t>
            </a:r>
          </a:p>
        </p:txBody>
      </p:sp>
      <p:sp>
        <p:nvSpPr>
          <p:cNvPr id="3" name="Content Placeholder 2">
            <a:extLst>
              <a:ext uri="{FF2B5EF4-FFF2-40B4-BE49-F238E27FC236}">
                <a16:creationId xmlns:a16="http://schemas.microsoft.com/office/drawing/2014/main" id="{C79B43DD-BA5B-0EF5-97F7-63665F39F874}"/>
              </a:ext>
            </a:extLst>
          </p:cNvPr>
          <p:cNvSpPr>
            <a:spLocks noGrp="1"/>
          </p:cNvSpPr>
          <p:nvPr>
            <p:ph idx="1"/>
          </p:nvPr>
        </p:nvSpPr>
        <p:spPr/>
        <p:txBody>
          <a:bodyPr vert="horz" lIns="91440" tIns="45720" rIns="91440" bIns="45720" rtlCol="0" anchor="t">
            <a:normAutofit/>
          </a:bodyPr>
          <a:lstStyle/>
          <a:p>
            <a:r>
              <a:rPr lang="en-US" b="1">
                <a:solidFill>
                  <a:schemeClr val="accent1">
                    <a:lumMod val="75000"/>
                  </a:schemeClr>
                </a:solidFill>
                <a:latin typeface="Open Sans"/>
                <a:ea typeface="Open Sans"/>
                <a:cs typeface="Open Sans"/>
              </a:rPr>
              <a:t>ss.104I(11) </a:t>
            </a:r>
            <a:r>
              <a:rPr lang="en-US">
                <a:latin typeface="Open Sans"/>
                <a:ea typeface="Open Sans"/>
                <a:cs typeface="Open Sans"/>
              </a:rPr>
              <a:t>+ </a:t>
            </a:r>
            <a:r>
              <a:rPr lang="en-US" b="1">
                <a:solidFill>
                  <a:schemeClr val="accent1">
                    <a:lumMod val="75000"/>
                  </a:schemeClr>
                </a:solidFill>
                <a:latin typeface="Open Sans"/>
                <a:ea typeface="Open Sans"/>
                <a:cs typeface="Open Sans"/>
              </a:rPr>
              <a:t>104J(5) ERA</a:t>
            </a:r>
            <a:r>
              <a:rPr lang="en-US">
                <a:latin typeface="Open Sans"/>
                <a:ea typeface="Open Sans"/>
                <a:cs typeface="Open Sans"/>
              </a:rPr>
              <a:t>: matters that must be considered are the same</a:t>
            </a:r>
          </a:p>
          <a:p>
            <a:endParaRPr lang="en-US" sz="1600" dirty="0"/>
          </a:p>
          <a:p>
            <a:r>
              <a:rPr lang="en-US" dirty="0"/>
              <a:t>Tribunal considerations can be boiled down to: </a:t>
            </a:r>
          </a:p>
          <a:p>
            <a:pPr marL="971550" lvl="1" indent="-514350">
              <a:buFont typeface="+mj-lt"/>
              <a:buAutoNum type="arabicPeriod"/>
            </a:pPr>
            <a:r>
              <a:rPr lang="en-US" dirty="0"/>
              <a:t>Consultation</a:t>
            </a:r>
          </a:p>
          <a:p>
            <a:pPr marL="971550" lvl="1" indent="-514350">
              <a:buFont typeface="+mj-lt"/>
              <a:buAutoNum type="arabicPeriod"/>
            </a:pPr>
            <a:r>
              <a:rPr lang="en-US" dirty="0"/>
              <a:t>Quid pro quo </a:t>
            </a:r>
          </a:p>
          <a:p>
            <a:pPr marL="971550" lvl="1" indent="-514350">
              <a:buFont typeface="+mj-lt"/>
              <a:buAutoNum type="arabicPeriod"/>
            </a:pPr>
            <a:endParaRPr lang="en-US" dirty="0"/>
          </a:p>
          <a:p>
            <a:r>
              <a:rPr lang="en-US">
                <a:latin typeface="Open Sans"/>
                <a:ea typeface="Open Sans"/>
                <a:cs typeface="Open Sans"/>
              </a:rPr>
              <a:t>SAVE THAT: </a:t>
            </a:r>
            <a:r>
              <a:rPr lang="en-US" b="1">
                <a:solidFill>
                  <a:schemeClr val="accent1">
                    <a:lumMod val="75000"/>
                  </a:schemeClr>
                </a:solidFill>
                <a:latin typeface="Open Sans"/>
                <a:ea typeface="Open Sans"/>
                <a:cs typeface="Open Sans"/>
              </a:rPr>
              <a:t>s.104J ERA</a:t>
            </a:r>
            <a:r>
              <a:rPr lang="en-US">
                <a:latin typeface="Open Sans"/>
                <a:ea typeface="Open Sans"/>
                <a:cs typeface="Open Sans"/>
              </a:rPr>
              <a:t>, </a:t>
            </a:r>
            <a:r>
              <a:rPr lang="en-US" u="sng">
                <a:latin typeface="Open Sans"/>
                <a:ea typeface="Open Sans"/>
                <a:cs typeface="Open Sans"/>
              </a:rPr>
              <a:t>no</a:t>
            </a:r>
            <a:r>
              <a:rPr lang="en-US">
                <a:latin typeface="Open Sans"/>
                <a:ea typeface="Open Sans"/>
                <a:cs typeface="Open Sans"/>
              </a:rPr>
              <a:t> fin circs test (</a:t>
            </a:r>
            <a:r>
              <a:rPr lang="en-US" b="1">
                <a:solidFill>
                  <a:schemeClr val="accent1"/>
                </a:solidFill>
                <a:latin typeface="Open Sans"/>
                <a:ea typeface="Open Sans"/>
                <a:cs typeface="Open Sans"/>
              </a:rPr>
              <a:t>s.104J(5)(a) ERA</a:t>
            </a:r>
            <a:r>
              <a:rPr lang="en-US">
                <a:latin typeface="Open Sans"/>
                <a:ea typeface="Open Sans"/>
                <a:cs typeface="Open Sans"/>
              </a:rPr>
              <a:t>)</a:t>
            </a:r>
            <a:endParaRPr lang="en-US" dirty="0"/>
          </a:p>
          <a:p>
            <a:pPr lvl="1"/>
            <a:r>
              <a:rPr lang="en-US" dirty="0"/>
              <a:t>What is </a:t>
            </a:r>
            <a:r>
              <a:rPr lang="en-US" dirty="0" err="1"/>
              <a:t>Eer’s</a:t>
            </a:r>
            <a:r>
              <a:rPr lang="en-US" dirty="0"/>
              <a:t> business case?</a:t>
            </a:r>
          </a:p>
          <a:p>
            <a:pPr marL="971550" lvl="1" indent="-514350">
              <a:buFont typeface="Aptos Display" panose="02110004020202020204"/>
              <a:buAutoNum type="arabicPeriod"/>
            </a:pPr>
            <a:endParaRPr lang="en-US"/>
          </a:p>
          <a:p>
            <a:endParaRPr lang="en-US" dirty="0"/>
          </a:p>
        </p:txBody>
      </p:sp>
    </p:spTree>
    <p:extLst>
      <p:ext uri="{BB962C8B-B14F-4D97-AF65-F5344CB8AC3E}">
        <p14:creationId xmlns:p14="http://schemas.microsoft.com/office/powerpoint/2010/main" val="160070485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E5213-6C7E-90BD-77C7-3EEF5FDBD6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80F620-AB2F-F708-368E-EB3D3FA95540}"/>
              </a:ext>
            </a:extLst>
          </p:cNvPr>
          <p:cNvSpPr>
            <a:spLocks noGrp="1"/>
          </p:cNvSpPr>
          <p:nvPr>
            <p:ph type="title"/>
          </p:nvPr>
        </p:nvSpPr>
        <p:spPr/>
        <p:txBody>
          <a:bodyPr/>
          <a:lstStyle/>
          <a:p>
            <a:r>
              <a:rPr lang="en-US" dirty="0"/>
              <a:t>Tricky issues (3): changes to the workforce</a:t>
            </a:r>
          </a:p>
        </p:txBody>
      </p:sp>
      <p:sp>
        <p:nvSpPr>
          <p:cNvPr id="3" name="Content Placeholder 2">
            <a:extLst>
              <a:ext uri="{FF2B5EF4-FFF2-40B4-BE49-F238E27FC236}">
                <a16:creationId xmlns:a16="http://schemas.microsoft.com/office/drawing/2014/main" id="{357612D0-AFF9-DEE2-8109-474063BD1A8E}"/>
              </a:ext>
            </a:extLst>
          </p:cNvPr>
          <p:cNvSpPr>
            <a:spLocks noGrp="1"/>
          </p:cNvSpPr>
          <p:nvPr>
            <p:ph idx="1"/>
          </p:nvPr>
        </p:nvSpPr>
        <p:spPr/>
        <p:txBody>
          <a:bodyPr vert="horz" lIns="91440" tIns="45720" rIns="91440" bIns="45720" rtlCol="0" anchor="t">
            <a:normAutofit/>
          </a:bodyPr>
          <a:lstStyle/>
          <a:p>
            <a:r>
              <a:rPr lang="en-US" b="1" dirty="0">
                <a:solidFill>
                  <a:schemeClr val="accent1">
                    <a:lumMod val="75000"/>
                  </a:schemeClr>
                </a:solidFill>
              </a:rPr>
              <a:t>ss.104I(3) </a:t>
            </a:r>
            <a:r>
              <a:rPr lang="en-US" dirty="0"/>
              <a:t>and </a:t>
            </a:r>
            <a:r>
              <a:rPr lang="en-US" b="1" dirty="0">
                <a:solidFill>
                  <a:schemeClr val="accent1">
                    <a:lumMod val="75000"/>
                  </a:schemeClr>
                </a:solidFill>
              </a:rPr>
              <a:t>104J(3) ERA </a:t>
            </a:r>
            <a:r>
              <a:rPr lang="en-US" dirty="0"/>
              <a:t>vs. </a:t>
            </a:r>
            <a:r>
              <a:rPr lang="en-US" b="1" dirty="0">
                <a:solidFill>
                  <a:schemeClr val="accent1">
                    <a:lumMod val="75000"/>
                  </a:schemeClr>
                </a:solidFill>
              </a:rPr>
              <a:t>s.104K ERA</a:t>
            </a:r>
          </a:p>
          <a:p>
            <a:endParaRPr lang="en-US" sz="2400"/>
          </a:p>
          <a:p>
            <a:r>
              <a:rPr lang="en-US">
                <a:latin typeface="Open Sans"/>
                <a:ea typeface="Open Sans"/>
                <a:cs typeface="Open Sans"/>
              </a:rPr>
              <a:t>Dismissal of employee to </a:t>
            </a:r>
            <a:r>
              <a:rPr lang="en-US" u="sng">
                <a:latin typeface="Open Sans"/>
                <a:ea typeface="Open Sans"/>
                <a:cs typeface="Open Sans"/>
              </a:rPr>
              <a:t>employ</a:t>
            </a:r>
            <a:r>
              <a:rPr lang="en-US">
                <a:latin typeface="Open Sans"/>
                <a:ea typeface="Open Sans"/>
                <a:cs typeface="Open Sans"/>
              </a:rPr>
              <a:t> same or new staff member on varied terms = </a:t>
            </a:r>
            <a:r>
              <a:rPr lang="en-US" b="1">
                <a:solidFill>
                  <a:schemeClr val="accent1">
                    <a:lumMod val="75000"/>
                  </a:schemeClr>
                </a:solidFill>
                <a:latin typeface="Open Sans"/>
                <a:ea typeface="Open Sans"/>
                <a:cs typeface="Open Sans"/>
              </a:rPr>
              <a:t>s.104I(3) / 104J(3) ERA</a:t>
            </a:r>
          </a:p>
          <a:p>
            <a:pPr lvl="1"/>
            <a:r>
              <a:rPr lang="en-US" dirty="0"/>
              <a:t>Note expiry of FTC</a:t>
            </a:r>
          </a:p>
          <a:p>
            <a:endParaRPr lang="en-US" sz="1800" dirty="0"/>
          </a:p>
          <a:p>
            <a:r>
              <a:rPr lang="en-US" dirty="0"/>
              <a:t>Dismissal of employee to </a:t>
            </a:r>
            <a:r>
              <a:rPr lang="en-US" u="sng" dirty="0"/>
              <a:t>replace</a:t>
            </a:r>
            <a:r>
              <a:rPr lang="en-US" dirty="0"/>
              <a:t> individual not as employee (self-employment, agency </a:t>
            </a:r>
            <a:r>
              <a:rPr lang="en-US" dirty="0" err="1"/>
              <a:t>rel</a:t>
            </a:r>
            <a:r>
              <a:rPr lang="en-US" dirty="0"/>
              <a:t>, etc.) = </a:t>
            </a:r>
            <a:r>
              <a:rPr lang="en-US" b="1" dirty="0">
                <a:solidFill>
                  <a:schemeClr val="accent1">
                    <a:lumMod val="75000"/>
                  </a:schemeClr>
                </a:solidFill>
              </a:rPr>
              <a:t>s.104K(2) ERA</a:t>
            </a:r>
          </a:p>
          <a:p>
            <a:pPr lvl="1"/>
            <a:r>
              <a:rPr lang="en-US" dirty="0"/>
              <a:t>Includes individual being dismissed and re-engaged as S-E</a:t>
            </a:r>
          </a:p>
          <a:p>
            <a:endParaRPr lang="en-US" dirty="0"/>
          </a:p>
        </p:txBody>
      </p:sp>
    </p:spTree>
    <p:extLst>
      <p:ext uri="{BB962C8B-B14F-4D97-AF65-F5344CB8AC3E}">
        <p14:creationId xmlns:p14="http://schemas.microsoft.com/office/powerpoint/2010/main" val="19846017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1CA76-8583-F133-FD18-D5662A311C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1C5E6C-FD21-39BB-9FBD-92D1B2F1A7FF}"/>
              </a:ext>
            </a:extLst>
          </p:cNvPr>
          <p:cNvSpPr>
            <a:spLocks noGrp="1"/>
          </p:cNvSpPr>
          <p:nvPr>
            <p:ph type="ctrTitle"/>
          </p:nvPr>
        </p:nvSpPr>
        <p:spPr>
          <a:xfrm>
            <a:off x="390257" y="1784312"/>
            <a:ext cx="4938202" cy="2387600"/>
          </a:xfrm>
        </p:spPr>
        <p:txBody>
          <a:bodyPr/>
          <a:lstStyle/>
          <a:p>
            <a:r>
              <a:rPr lang="en-US" dirty="0"/>
              <a:t>Harassment</a:t>
            </a:r>
          </a:p>
        </p:txBody>
      </p:sp>
      <p:sp>
        <p:nvSpPr>
          <p:cNvPr id="3" name="Subtitle 2">
            <a:extLst>
              <a:ext uri="{FF2B5EF4-FFF2-40B4-BE49-F238E27FC236}">
                <a16:creationId xmlns:a16="http://schemas.microsoft.com/office/drawing/2014/main" id="{B6561F56-86C7-46AB-87F5-F17DA1809B66}"/>
              </a:ext>
            </a:extLst>
          </p:cNvPr>
          <p:cNvSpPr>
            <a:spLocks noGrp="1"/>
          </p:cNvSpPr>
          <p:nvPr>
            <p:ph type="subTitle" idx="1"/>
          </p:nvPr>
        </p:nvSpPr>
        <p:spPr>
          <a:xfrm>
            <a:off x="-386763" y="3429000"/>
            <a:ext cx="6482763" cy="485868"/>
          </a:xfrm>
        </p:spPr>
        <p:txBody>
          <a:bodyPr/>
          <a:lstStyle/>
          <a:p>
            <a:r>
              <a:rPr lang="en-US" dirty="0"/>
              <a:t>Failure to prevent Liability</a:t>
            </a:r>
          </a:p>
        </p:txBody>
      </p:sp>
    </p:spTree>
    <p:extLst>
      <p:ext uri="{BB962C8B-B14F-4D97-AF65-F5344CB8AC3E}">
        <p14:creationId xmlns:p14="http://schemas.microsoft.com/office/powerpoint/2010/main" val="1885745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FAA6F-B34B-87C0-AECF-F35533E777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74B4133-4EA6-FE2F-FDF7-2A0CD2B1936E}"/>
              </a:ext>
            </a:extLst>
          </p:cNvPr>
          <p:cNvSpPr>
            <a:spLocks noGrp="1"/>
          </p:cNvSpPr>
          <p:nvPr>
            <p:ph type="title"/>
          </p:nvPr>
        </p:nvSpPr>
        <p:spPr>
          <a:xfrm>
            <a:off x="838200" y="664383"/>
            <a:ext cx="10515600" cy="1325563"/>
          </a:xfrm>
        </p:spPr>
        <p:txBody>
          <a:bodyPr anchor="ctr">
            <a:normAutofit/>
          </a:bodyPr>
          <a:lstStyle/>
          <a:p>
            <a:r>
              <a:rPr lang="en-US" dirty="0"/>
              <a:t>Sexual Harassment</a:t>
            </a:r>
            <a:br>
              <a:rPr lang="en-US" dirty="0"/>
            </a:br>
            <a:r>
              <a:rPr lang="en-US" sz="3600" i="1" dirty="0"/>
              <a:t>Section 20 amends Section 40A </a:t>
            </a:r>
            <a:r>
              <a:rPr lang="en-US" sz="3600" i="1" dirty="0" err="1"/>
              <a:t>EqA</a:t>
            </a:r>
            <a:endParaRPr lang="en-US" i="1" dirty="0"/>
          </a:p>
        </p:txBody>
      </p:sp>
      <p:graphicFrame>
        <p:nvGraphicFramePr>
          <p:cNvPr id="5" name="Content Placeholder 2">
            <a:extLst>
              <a:ext uri="{FF2B5EF4-FFF2-40B4-BE49-F238E27FC236}">
                <a16:creationId xmlns:a16="http://schemas.microsoft.com/office/drawing/2014/main" id="{A2E2E53A-79D2-AE7B-1DC5-58DCF0DFF711}"/>
              </a:ext>
            </a:extLst>
          </p:cNvPr>
          <p:cNvGraphicFramePr>
            <a:graphicFrameLocks noGrp="1"/>
          </p:cNvGraphicFramePr>
          <p:nvPr>
            <p:ph idx="1"/>
          </p:nvPr>
        </p:nvGraphicFramePr>
        <p:xfrm>
          <a:off x="838200" y="141830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51415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1CF0-5E58-FCB1-7C07-6F6651038F23}"/>
              </a:ext>
            </a:extLst>
          </p:cNvPr>
          <p:cNvSpPr>
            <a:spLocks noGrp="1"/>
          </p:cNvSpPr>
          <p:nvPr>
            <p:ph type="title"/>
          </p:nvPr>
        </p:nvSpPr>
        <p:spPr>
          <a:xfrm>
            <a:off x="838200" y="498128"/>
            <a:ext cx="10515600" cy="1325563"/>
          </a:xfrm>
        </p:spPr>
        <p:txBody>
          <a:bodyPr/>
          <a:lstStyle/>
          <a:p>
            <a:r>
              <a:rPr lang="en-US" dirty="0"/>
              <a:t>Third Party Harassment</a:t>
            </a:r>
            <a:br>
              <a:rPr lang="en-US" dirty="0"/>
            </a:br>
            <a:r>
              <a:rPr lang="en-US" sz="3600" i="1" dirty="0"/>
              <a:t>Section 21 amends Section 40 </a:t>
            </a:r>
            <a:r>
              <a:rPr lang="en-US" sz="3600" i="1" dirty="0" err="1"/>
              <a:t>EqA</a:t>
            </a:r>
            <a:endParaRPr lang="en-US" i="1" dirty="0"/>
          </a:p>
        </p:txBody>
      </p:sp>
      <p:sp>
        <p:nvSpPr>
          <p:cNvPr id="3" name="Content Placeholder 2">
            <a:extLst>
              <a:ext uri="{FF2B5EF4-FFF2-40B4-BE49-F238E27FC236}">
                <a16:creationId xmlns:a16="http://schemas.microsoft.com/office/drawing/2014/main" id="{AC70351E-4139-9814-8931-23EB5957C1C8}"/>
              </a:ext>
            </a:extLst>
          </p:cNvPr>
          <p:cNvSpPr>
            <a:spLocks noGrp="1"/>
          </p:cNvSpPr>
          <p:nvPr>
            <p:ph idx="1"/>
          </p:nvPr>
        </p:nvSpPr>
        <p:spPr>
          <a:xfrm>
            <a:off x="838200" y="2066694"/>
            <a:ext cx="10515600" cy="1125393"/>
          </a:xfrm>
        </p:spPr>
        <p:txBody>
          <a:bodyPr/>
          <a:lstStyle/>
          <a:p>
            <a:r>
              <a:rPr lang="en-US" dirty="0"/>
              <a:t>ER (A) must not permit a third party to harass EE</a:t>
            </a:r>
          </a:p>
          <a:p>
            <a:r>
              <a:rPr lang="en-US" dirty="0"/>
              <a:t>Permit means if:</a:t>
            </a:r>
          </a:p>
          <a:p>
            <a:endParaRPr lang="en-US" dirty="0"/>
          </a:p>
          <a:p>
            <a:endParaRPr lang="en-US" dirty="0"/>
          </a:p>
          <a:p>
            <a:pPr lvl="1"/>
            <a:endParaRPr lang="en-US" dirty="0"/>
          </a:p>
        </p:txBody>
      </p:sp>
      <p:sp>
        <p:nvSpPr>
          <p:cNvPr id="4" name="TextBox 3">
            <a:extLst>
              <a:ext uri="{FF2B5EF4-FFF2-40B4-BE49-F238E27FC236}">
                <a16:creationId xmlns:a16="http://schemas.microsoft.com/office/drawing/2014/main" id="{67F17E2A-AF0A-6A3E-55C4-D27BC43B07D4}"/>
              </a:ext>
            </a:extLst>
          </p:cNvPr>
          <p:cNvSpPr txBox="1"/>
          <p:nvPr/>
        </p:nvSpPr>
        <p:spPr>
          <a:xfrm>
            <a:off x="2147454" y="3345872"/>
            <a:ext cx="7897091" cy="2092881"/>
          </a:xfrm>
          <a:prstGeom prst="rect">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2800" i="1" dirty="0"/>
              <a:t>“(a) the third party harasses B </a:t>
            </a:r>
            <a:r>
              <a:rPr lang="en-GB" sz="2800" i="1" dirty="0">
                <a:solidFill>
                  <a:srgbClr val="0070C0"/>
                </a:solidFill>
              </a:rPr>
              <a:t>in the course of B's employment</a:t>
            </a:r>
            <a:r>
              <a:rPr lang="en-GB" sz="2800" i="1" dirty="0"/>
              <a:t> by A, and</a:t>
            </a:r>
            <a:endParaRPr lang="en-GB" sz="2800" dirty="0"/>
          </a:p>
          <a:p>
            <a:r>
              <a:rPr lang="en-GB" sz="2800" i="1" dirty="0"/>
              <a:t>(b) A failed to take </a:t>
            </a:r>
            <a:r>
              <a:rPr lang="en-GB" sz="2800" i="1" dirty="0">
                <a:solidFill>
                  <a:srgbClr val="0070C0"/>
                </a:solidFill>
              </a:rPr>
              <a:t>all reasonable steps </a:t>
            </a:r>
            <a:r>
              <a:rPr lang="en-GB" sz="2800" i="1" dirty="0"/>
              <a:t>to prevent the third party from doing so.”</a:t>
            </a:r>
            <a:endParaRPr lang="en-GB" sz="2800" dirty="0"/>
          </a:p>
          <a:p>
            <a:endParaRPr lang="en-US" dirty="0"/>
          </a:p>
        </p:txBody>
      </p:sp>
    </p:spTree>
    <p:extLst>
      <p:ext uri="{BB962C8B-B14F-4D97-AF65-F5344CB8AC3E}">
        <p14:creationId xmlns:p14="http://schemas.microsoft.com/office/powerpoint/2010/main" val="253135938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1FC23-56C8-5592-1E97-D122408516C8}"/>
              </a:ext>
            </a:extLst>
          </p:cNvPr>
          <p:cNvSpPr>
            <a:spLocks noGrp="1"/>
          </p:cNvSpPr>
          <p:nvPr>
            <p:ph type="title"/>
          </p:nvPr>
        </p:nvSpPr>
        <p:spPr/>
        <p:txBody>
          <a:bodyPr>
            <a:normAutofit/>
          </a:bodyPr>
          <a:lstStyle/>
          <a:p>
            <a:r>
              <a:rPr lang="en-US" dirty="0"/>
              <a:t>Thinking Ahead</a:t>
            </a:r>
            <a:br>
              <a:rPr lang="en-US" dirty="0"/>
            </a:br>
            <a:r>
              <a:rPr lang="en-US" sz="3200" i="1" dirty="0"/>
              <a:t>Amendments expected Aug - October 2026</a:t>
            </a:r>
            <a:endParaRPr lang="en-US" i="1" dirty="0"/>
          </a:p>
        </p:txBody>
      </p:sp>
      <p:graphicFrame>
        <p:nvGraphicFramePr>
          <p:cNvPr id="4" name="Content Placeholder 3">
            <a:extLst>
              <a:ext uri="{FF2B5EF4-FFF2-40B4-BE49-F238E27FC236}">
                <a16:creationId xmlns:a16="http://schemas.microsoft.com/office/drawing/2014/main" id="{36B0949A-7592-2890-5ADA-6C72EE7058CC}"/>
              </a:ext>
            </a:extLst>
          </p:cNvPr>
          <p:cNvGraphicFramePr>
            <a:graphicFrameLocks noGrp="1"/>
          </p:cNvGraphicFramePr>
          <p:nvPr>
            <p:ph idx="1"/>
          </p:nvPr>
        </p:nvGraphicFramePr>
        <p:xfrm>
          <a:off x="838200" y="1825625"/>
          <a:ext cx="971065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86819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576748-728F-2872-C837-EF579C9A1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F64AF4-E057-F5FF-0D3A-A0E750A52596}"/>
              </a:ext>
            </a:extLst>
          </p:cNvPr>
          <p:cNvSpPr>
            <a:spLocks noGrp="1"/>
          </p:cNvSpPr>
          <p:nvPr>
            <p:ph type="ctrTitle"/>
          </p:nvPr>
        </p:nvSpPr>
        <p:spPr>
          <a:xfrm>
            <a:off x="140874" y="1767686"/>
            <a:ext cx="7099511" cy="2387600"/>
          </a:xfrm>
        </p:spPr>
        <p:txBody>
          <a:bodyPr/>
          <a:lstStyle/>
          <a:p>
            <a:r>
              <a:rPr lang="en-US" dirty="0"/>
              <a:t>Family Friendly </a:t>
            </a:r>
            <a:br>
              <a:rPr lang="en-US" dirty="0"/>
            </a:br>
            <a:r>
              <a:rPr lang="en-US" dirty="0"/>
              <a:t>Rights</a:t>
            </a:r>
          </a:p>
        </p:txBody>
      </p:sp>
      <p:sp>
        <p:nvSpPr>
          <p:cNvPr id="3" name="Subtitle 2">
            <a:extLst>
              <a:ext uri="{FF2B5EF4-FFF2-40B4-BE49-F238E27FC236}">
                <a16:creationId xmlns:a16="http://schemas.microsoft.com/office/drawing/2014/main" id="{3EAEC885-FBD6-4D5B-DF8B-385934D6EEF1}"/>
              </a:ext>
            </a:extLst>
          </p:cNvPr>
          <p:cNvSpPr>
            <a:spLocks noGrp="1"/>
          </p:cNvSpPr>
          <p:nvPr>
            <p:ph type="subTitle" idx="1"/>
          </p:nvPr>
        </p:nvSpPr>
        <p:spPr>
          <a:xfrm>
            <a:off x="140874" y="3912352"/>
            <a:ext cx="6482763" cy="485868"/>
          </a:xfrm>
        </p:spPr>
        <p:txBody>
          <a:bodyPr/>
          <a:lstStyle/>
          <a:p>
            <a:endParaRPr lang="en-US" dirty="0"/>
          </a:p>
        </p:txBody>
      </p:sp>
    </p:spTree>
    <p:extLst>
      <p:ext uri="{BB962C8B-B14F-4D97-AF65-F5344CB8AC3E}">
        <p14:creationId xmlns:p14="http://schemas.microsoft.com/office/powerpoint/2010/main" val="22758853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5DA4F-E3BE-8642-70D2-F582B011A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A9A647-124D-CDB5-FC99-2E70991E0AAF}"/>
              </a:ext>
            </a:extLst>
          </p:cNvPr>
          <p:cNvSpPr>
            <a:spLocks noGrp="1"/>
          </p:cNvSpPr>
          <p:nvPr>
            <p:ph type="title"/>
          </p:nvPr>
        </p:nvSpPr>
        <p:spPr/>
        <p:txBody>
          <a:bodyPr anchor="ctr">
            <a:normAutofit/>
          </a:bodyPr>
          <a:lstStyle/>
          <a:p>
            <a:r>
              <a:rPr lang="en-GB" b="1">
                <a:effectLst/>
              </a:rPr>
              <a:t>Lawful Processing (Art 6)</a:t>
            </a:r>
            <a:endParaRPr lang="en-US" b="1"/>
          </a:p>
        </p:txBody>
      </p:sp>
      <p:sp>
        <p:nvSpPr>
          <p:cNvPr id="5" name="Content Placeholder 4">
            <a:extLst>
              <a:ext uri="{FF2B5EF4-FFF2-40B4-BE49-F238E27FC236}">
                <a16:creationId xmlns:a16="http://schemas.microsoft.com/office/drawing/2014/main" id="{23BC958A-195A-16B1-13F7-29E0BCA60D1B}"/>
              </a:ext>
            </a:extLst>
          </p:cNvPr>
          <p:cNvSpPr>
            <a:spLocks noGrp="1"/>
          </p:cNvSpPr>
          <p:nvPr>
            <p:ph idx="1"/>
          </p:nvPr>
        </p:nvSpPr>
        <p:spPr>
          <a:xfrm>
            <a:off x="6934200" y="1690688"/>
            <a:ext cx="10515600" cy="4351338"/>
          </a:xfrm>
        </p:spPr>
        <p:txBody>
          <a:bodyPr>
            <a:normAutofit/>
          </a:bodyPr>
          <a:lstStyle/>
          <a:p>
            <a:pPr marL="0" indent="0">
              <a:buNone/>
            </a:pPr>
            <a:r>
              <a:rPr lang="en-US" dirty="0"/>
              <a:t>Six Lawful Bases:</a:t>
            </a:r>
          </a:p>
          <a:p>
            <a:r>
              <a:rPr lang="en-US" dirty="0"/>
              <a:t>Consent</a:t>
            </a:r>
          </a:p>
          <a:p>
            <a:r>
              <a:rPr lang="en-US" dirty="0"/>
              <a:t>Contract</a:t>
            </a:r>
          </a:p>
          <a:p>
            <a:r>
              <a:rPr lang="en-US" dirty="0"/>
              <a:t>Legal Obligation</a:t>
            </a:r>
          </a:p>
          <a:p>
            <a:r>
              <a:rPr lang="en-US" dirty="0"/>
              <a:t>Vital Interests</a:t>
            </a:r>
          </a:p>
          <a:p>
            <a:r>
              <a:rPr lang="en-US" dirty="0"/>
              <a:t>Public Task</a:t>
            </a:r>
          </a:p>
          <a:p>
            <a:r>
              <a:rPr lang="en-US" b="1" dirty="0">
                <a:highlight>
                  <a:srgbClr val="FFFF00"/>
                </a:highlight>
              </a:rPr>
              <a:t>Legitimate Interests</a:t>
            </a:r>
          </a:p>
          <a:p>
            <a:endParaRPr lang="en-US" dirty="0"/>
          </a:p>
          <a:p>
            <a:pPr marL="0" indent="0">
              <a:buNone/>
            </a:pPr>
            <a:endParaRPr lang="en-US" dirty="0"/>
          </a:p>
        </p:txBody>
      </p:sp>
      <p:graphicFrame>
        <p:nvGraphicFramePr>
          <p:cNvPr id="26" name="Text Placeholder 3">
            <a:extLst>
              <a:ext uri="{FF2B5EF4-FFF2-40B4-BE49-F238E27FC236}">
                <a16:creationId xmlns:a16="http://schemas.microsoft.com/office/drawing/2014/main" id="{A15EB20C-E386-C1F5-7C9F-17877D1F14B6}"/>
              </a:ext>
            </a:extLst>
          </p:cNvPr>
          <p:cNvGraphicFramePr/>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129329"/>
      </p:ext>
    </p:extLst>
  </p:cSld>
  <p:clrMapOvr>
    <a:masterClrMapping/>
  </p:clrMapOvr>
  <p:transition spd="slow">
    <p:wip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5A5FF-50C6-B268-887A-51FF1CD7347D}"/>
              </a:ext>
            </a:extLst>
          </p:cNvPr>
          <p:cNvSpPr>
            <a:spLocks noGrp="1"/>
          </p:cNvSpPr>
          <p:nvPr>
            <p:ph type="title"/>
          </p:nvPr>
        </p:nvSpPr>
        <p:spPr/>
        <p:txBody>
          <a:bodyPr/>
          <a:lstStyle/>
          <a:p>
            <a:r>
              <a:rPr lang="en-US" dirty="0"/>
              <a:t>Family friendly rights</a:t>
            </a:r>
          </a:p>
        </p:txBody>
      </p:sp>
      <p:graphicFrame>
        <p:nvGraphicFramePr>
          <p:cNvPr id="4" name="Content Placeholder 3">
            <a:extLst>
              <a:ext uri="{FF2B5EF4-FFF2-40B4-BE49-F238E27FC236}">
                <a16:creationId xmlns:a16="http://schemas.microsoft.com/office/drawing/2014/main" id="{5C305192-AD85-693E-9762-7AFF33353AA8}"/>
              </a:ext>
            </a:extLst>
          </p:cNvPr>
          <p:cNvGraphicFramePr>
            <a:graphicFrameLocks noGrp="1"/>
          </p:cNvGraphicFramePr>
          <p:nvPr>
            <p:ph idx="1"/>
          </p:nvPr>
        </p:nvGraphicFramePr>
        <p:xfrm>
          <a:off x="838200" y="1185862"/>
          <a:ext cx="10515600"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34165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7495F-CD54-1905-5E43-69CC9D9C3615}"/>
              </a:ext>
            </a:extLst>
          </p:cNvPr>
          <p:cNvSpPr>
            <a:spLocks noGrp="1"/>
          </p:cNvSpPr>
          <p:nvPr>
            <p:ph type="title"/>
          </p:nvPr>
        </p:nvSpPr>
        <p:spPr/>
        <p:txBody>
          <a:bodyPr/>
          <a:lstStyle/>
          <a:p>
            <a:r>
              <a:rPr lang="en-US" dirty="0"/>
              <a:t>Flexible working – amends to s.80G ERA</a:t>
            </a:r>
          </a:p>
        </p:txBody>
      </p:sp>
      <p:sp>
        <p:nvSpPr>
          <p:cNvPr id="3" name="Content Placeholder 2">
            <a:extLst>
              <a:ext uri="{FF2B5EF4-FFF2-40B4-BE49-F238E27FC236}">
                <a16:creationId xmlns:a16="http://schemas.microsoft.com/office/drawing/2014/main" id="{920F7166-0884-6E32-8BCB-D8AEE94BF753}"/>
              </a:ext>
            </a:extLst>
          </p:cNvPr>
          <p:cNvSpPr>
            <a:spLocks noGrp="1"/>
          </p:cNvSpPr>
          <p:nvPr>
            <p:ph idx="1"/>
          </p:nvPr>
        </p:nvSpPr>
        <p:spPr/>
        <p:txBody>
          <a:bodyPr/>
          <a:lstStyle/>
          <a:p>
            <a:r>
              <a:rPr lang="en-GB" dirty="0"/>
              <a:t>Not due until </a:t>
            </a:r>
            <a:r>
              <a:rPr lang="en-GB" b="1" dirty="0">
                <a:solidFill>
                  <a:schemeClr val="accent1">
                    <a:lumMod val="75000"/>
                  </a:schemeClr>
                </a:solidFill>
              </a:rPr>
              <a:t>sometime in 2027</a:t>
            </a:r>
            <a:r>
              <a:rPr lang="en-GB" dirty="0"/>
              <a:t>… </a:t>
            </a:r>
          </a:p>
          <a:p>
            <a:endParaRPr lang="en-GB" sz="1800" dirty="0"/>
          </a:p>
          <a:p>
            <a:r>
              <a:rPr lang="en-GB" dirty="0"/>
              <a:t>Same statutory grounds – but must be at least one of them.</a:t>
            </a:r>
          </a:p>
          <a:p>
            <a:r>
              <a:rPr lang="en-GB" u="sng" dirty="0"/>
              <a:t>AND</a:t>
            </a:r>
            <a:r>
              <a:rPr lang="en-GB" dirty="0"/>
              <a:t> must be reasonable to refuse the request on those grounds.</a:t>
            </a:r>
          </a:p>
          <a:p>
            <a:r>
              <a:rPr lang="en-GB" dirty="0"/>
              <a:t>Employer must state the reasons and explain the grounds.</a:t>
            </a:r>
          </a:p>
          <a:p>
            <a:endParaRPr lang="en-US" sz="1400" dirty="0"/>
          </a:p>
          <a:p>
            <a:r>
              <a:rPr lang="en-GB" dirty="0">
                <a:latin typeface="Calibri" panose="020F0502020204030204" pitchFamily="34" charset="0"/>
                <a:cs typeface="Calibri" panose="020F0502020204030204" pitchFamily="34" charset="0"/>
              </a:rPr>
              <a:t>Follow the </a:t>
            </a:r>
            <a:r>
              <a:rPr lang="en-GB" u="sng" dirty="0">
                <a:latin typeface="Calibri" panose="020F0502020204030204" pitchFamily="34" charset="0"/>
                <a:cs typeface="Calibri" panose="020F0502020204030204" pitchFamily="34" charset="0"/>
                <a:hlinkClick r:id="rId3" tooltip="Acas Code of Practice on requests for flexible working"/>
              </a:rPr>
              <a:t>Acas Code of Practice on flexible working</a:t>
            </a:r>
            <a:r>
              <a:rPr lang="en-GB"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8788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C6AA3-F724-5272-7DF7-71CF2FBE50E0}"/>
              </a:ext>
            </a:extLst>
          </p:cNvPr>
          <p:cNvSpPr>
            <a:spLocks noGrp="1"/>
          </p:cNvSpPr>
          <p:nvPr>
            <p:ph type="title"/>
          </p:nvPr>
        </p:nvSpPr>
        <p:spPr/>
        <p:txBody>
          <a:bodyPr/>
          <a:lstStyle/>
          <a:p>
            <a:r>
              <a:rPr lang="en-US" dirty="0"/>
              <a:t>Paternity / parental / bereavement leave</a:t>
            </a:r>
          </a:p>
        </p:txBody>
      </p:sp>
      <p:sp>
        <p:nvSpPr>
          <p:cNvPr id="3" name="Content Placeholder 2">
            <a:extLst>
              <a:ext uri="{FF2B5EF4-FFF2-40B4-BE49-F238E27FC236}">
                <a16:creationId xmlns:a16="http://schemas.microsoft.com/office/drawing/2014/main" id="{BFAE49BF-57D6-3AD3-ADE1-AA8AD45F254F}"/>
              </a:ext>
            </a:extLst>
          </p:cNvPr>
          <p:cNvSpPr>
            <a:spLocks noGrp="1"/>
          </p:cNvSpPr>
          <p:nvPr>
            <p:ph idx="1"/>
          </p:nvPr>
        </p:nvSpPr>
        <p:spPr/>
        <p:txBody>
          <a:bodyPr/>
          <a:lstStyle/>
          <a:p>
            <a:r>
              <a:rPr lang="en-US" dirty="0"/>
              <a:t>From </a:t>
            </a:r>
            <a:r>
              <a:rPr lang="en-US" b="1" dirty="0">
                <a:solidFill>
                  <a:schemeClr val="accent1">
                    <a:lumMod val="75000"/>
                  </a:schemeClr>
                </a:solidFill>
              </a:rPr>
              <a:t>6 April 2026</a:t>
            </a:r>
            <a:r>
              <a:rPr lang="en-US" dirty="0"/>
              <a:t>: Paternity leave / ordinary (unpaid) parental leave = day one rights. </a:t>
            </a:r>
          </a:p>
          <a:p>
            <a:endParaRPr lang="en-GB" dirty="0"/>
          </a:p>
          <a:p>
            <a:r>
              <a:rPr lang="en-GB" dirty="0"/>
              <a:t>From </a:t>
            </a:r>
            <a:r>
              <a:rPr lang="en-GB" b="1" dirty="0">
                <a:solidFill>
                  <a:schemeClr val="accent1">
                    <a:lumMod val="75000"/>
                  </a:schemeClr>
                </a:solidFill>
              </a:rPr>
              <a:t>6 April 2026</a:t>
            </a:r>
            <a:r>
              <a:rPr lang="en-GB" dirty="0"/>
              <a:t>: eligible fathers and partners will be able to take up to 52 weeks of unpaid bereaved partner's paternity leave if the mother or primary adopter dies (not ERA, but BPPL Regs 2026)</a:t>
            </a:r>
          </a:p>
          <a:p>
            <a:endParaRPr lang="en-GB" dirty="0"/>
          </a:p>
          <a:p>
            <a:r>
              <a:rPr lang="en-GB" b="1" dirty="0">
                <a:solidFill>
                  <a:schemeClr val="accent1">
                    <a:lumMod val="75000"/>
                  </a:schemeClr>
                </a:solidFill>
              </a:rPr>
              <a:t>Sometime in 2027</a:t>
            </a:r>
            <a:r>
              <a:rPr lang="en-GB" dirty="0"/>
              <a:t>: bereavement leave. </a:t>
            </a:r>
          </a:p>
          <a:p>
            <a:endParaRPr lang="en-US" dirty="0"/>
          </a:p>
          <a:p>
            <a:endParaRPr lang="en-US" dirty="0"/>
          </a:p>
          <a:p>
            <a:endParaRPr lang="en-US" dirty="0"/>
          </a:p>
        </p:txBody>
      </p:sp>
    </p:spTree>
    <p:extLst>
      <p:ext uri="{BB962C8B-B14F-4D97-AF65-F5344CB8AC3E}">
        <p14:creationId xmlns:p14="http://schemas.microsoft.com/office/powerpoint/2010/main" val="11095387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DC172-A4FE-46FE-8203-6D3582FE67D4}"/>
              </a:ext>
            </a:extLst>
          </p:cNvPr>
          <p:cNvSpPr>
            <a:spLocks noGrp="1"/>
          </p:cNvSpPr>
          <p:nvPr>
            <p:ph type="title"/>
          </p:nvPr>
        </p:nvSpPr>
        <p:spPr/>
        <p:txBody>
          <a:bodyPr/>
          <a:lstStyle/>
          <a:p>
            <a:r>
              <a:rPr lang="en-US" dirty="0"/>
              <a:t>Maternity dismissal protection</a:t>
            </a:r>
          </a:p>
        </p:txBody>
      </p:sp>
      <p:graphicFrame>
        <p:nvGraphicFramePr>
          <p:cNvPr id="4" name="Content Placeholder 3">
            <a:extLst>
              <a:ext uri="{FF2B5EF4-FFF2-40B4-BE49-F238E27FC236}">
                <a16:creationId xmlns:a16="http://schemas.microsoft.com/office/drawing/2014/main" id="{84B57992-57B4-BB75-3D75-DA8818BF1862}"/>
              </a:ext>
            </a:extLst>
          </p:cNvPr>
          <p:cNvGraphicFramePr>
            <a:graphicFrameLocks noGrp="1"/>
          </p:cNvGraphicFramePr>
          <p:nvPr>
            <p:ph idx="1"/>
          </p:nvPr>
        </p:nvGraphicFramePr>
        <p:xfrm>
          <a:off x="1120321" y="1966459"/>
          <a:ext cx="9951357" cy="38102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662690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6391A9-5227-CCF8-CBC8-ED2A38D704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C2CBE-173F-83D7-6533-E1C80F495597}"/>
              </a:ext>
            </a:extLst>
          </p:cNvPr>
          <p:cNvSpPr>
            <a:spLocks noGrp="1"/>
          </p:cNvSpPr>
          <p:nvPr>
            <p:ph type="ctrTitle"/>
          </p:nvPr>
        </p:nvSpPr>
        <p:spPr/>
        <p:txBody>
          <a:bodyPr/>
          <a:lstStyle/>
          <a:p>
            <a:r>
              <a:rPr lang="en-US" dirty="0"/>
              <a:t>Zero Hours</a:t>
            </a:r>
          </a:p>
        </p:txBody>
      </p:sp>
      <p:sp>
        <p:nvSpPr>
          <p:cNvPr id="3" name="Subtitle 2">
            <a:extLst>
              <a:ext uri="{FF2B5EF4-FFF2-40B4-BE49-F238E27FC236}">
                <a16:creationId xmlns:a16="http://schemas.microsoft.com/office/drawing/2014/main" id="{8C828D73-12E9-D170-E9B7-C96AA4B683CD}"/>
              </a:ext>
            </a:extLst>
          </p:cNvPr>
          <p:cNvSpPr>
            <a:spLocks noGrp="1"/>
          </p:cNvSpPr>
          <p:nvPr>
            <p:ph type="subTitle" idx="1"/>
          </p:nvPr>
        </p:nvSpPr>
        <p:spPr>
          <a:xfrm>
            <a:off x="140874" y="3357266"/>
            <a:ext cx="6482763" cy="485868"/>
          </a:xfrm>
        </p:spPr>
        <p:txBody>
          <a:bodyPr/>
          <a:lstStyle/>
          <a:p>
            <a:endParaRPr lang="en-US" dirty="0"/>
          </a:p>
        </p:txBody>
      </p:sp>
    </p:spTree>
    <p:extLst>
      <p:ext uri="{BB962C8B-B14F-4D97-AF65-F5344CB8AC3E}">
        <p14:creationId xmlns:p14="http://schemas.microsoft.com/office/powerpoint/2010/main" val="61403539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56183-F58D-A986-2D96-E519ECE512D7}"/>
              </a:ext>
            </a:extLst>
          </p:cNvPr>
          <p:cNvSpPr>
            <a:spLocks noGrp="1"/>
          </p:cNvSpPr>
          <p:nvPr>
            <p:ph type="title"/>
          </p:nvPr>
        </p:nvSpPr>
        <p:spPr/>
        <p:txBody>
          <a:bodyPr/>
          <a:lstStyle/>
          <a:p>
            <a:r>
              <a:rPr lang="en-US" dirty="0"/>
              <a:t>Guaranteed Hours Offer: headline points</a:t>
            </a:r>
          </a:p>
        </p:txBody>
      </p:sp>
      <p:sp>
        <p:nvSpPr>
          <p:cNvPr id="3" name="Content Placeholder 2">
            <a:extLst>
              <a:ext uri="{FF2B5EF4-FFF2-40B4-BE49-F238E27FC236}">
                <a16:creationId xmlns:a16="http://schemas.microsoft.com/office/drawing/2014/main" id="{CB1403E6-C83F-FB60-07DB-5084474B9AB7}"/>
              </a:ext>
            </a:extLst>
          </p:cNvPr>
          <p:cNvSpPr>
            <a:spLocks noGrp="1"/>
          </p:cNvSpPr>
          <p:nvPr>
            <p:ph idx="1"/>
          </p:nvPr>
        </p:nvSpPr>
        <p:spPr/>
        <p:txBody>
          <a:bodyPr>
            <a:normAutofit fontScale="92500" lnSpcReduction="20000"/>
          </a:bodyPr>
          <a:lstStyle/>
          <a:p>
            <a:pPr algn="just"/>
            <a:r>
              <a:rPr lang="en-GB" dirty="0"/>
              <a:t>See new </a:t>
            </a:r>
            <a:r>
              <a:rPr lang="en-GB" b="1" dirty="0">
                <a:solidFill>
                  <a:schemeClr val="accent1">
                    <a:lumMod val="75000"/>
                  </a:schemeClr>
                </a:solidFill>
              </a:rPr>
              <a:t>Part 2A ERA (ss.27BA-27BZ3)</a:t>
            </a:r>
          </a:p>
          <a:p>
            <a:pPr algn="just"/>
            <a:endParaRPr lang="en-GB" dirty="0"/>
          </a:p>
          <a:p>
            <a:pPr algn="just"/>
            <a:r>
              <a:rPr lang="en-GB" dirty="0"/>
              <a:t>Reforms apply to ZHWs, min hour workers, and AWs.</a:t>
            </a:r>
          </a:p>
          <a:p>
            <a:pPr algn="just"/>
            <a:endParaRPr lang="en-GB" dirty="0"/>
          </a:p>
          <a:p>
            <a:pPr algn="just"/>
            <a:r>
              <a:rPr lang="en-GB" dirty="0"/>
              <a:t>Entitlement: (1) vary worker’s existing terms to guarantee hours worked, or (2) issue a new contract. </a:t>
            </a:r>
          </a:p>
          <a:p>
            <a:pPr algn="just"/>
            <a:endParaRPr lang="en-GB" dirty="0"/>
          </a:p>
          <a:p>
            <a:pPr algn="just"/>
            <a:r>
              <a:rPr lang="en-GB" dirty="0"/>
              <a:t>Agency situation: GHO obligation will be on the end hirer</a:t>
            </a:r>
          </a:p>
          <a:p>
            <a:pPr lvl="1" algn="just">
              <a:buFontTx/>
              <a:buChar char="-"/>
            </a:pPr>
            <a:r>
              <a:rPr lang="en-GB" dirty="0"/>
              <a:t>If default, liability on agency</a:t>
            </a:r>
          </a:p>
          <a:p>
            <a:pPr algn="just"/>
            <a:endParaRPr lang="en-GB" dirty="0"/>
          </a:p>
          <a:p>
            <a:pPr algn="just"/>
            <a:r>
              <a:rPr lang="en-GB" dirty="0"/>
              <a:t>Implementation </a:t>
            </a:r>
            <a:r>
              <a:rPr lang="en-GB" b="1" dirty="0">
                <a:solidFill>
                  <a:schemeClr val="accent1">
                    <a:lumMod val="75000"/>
                  </a:schemeClr>
                </a:solidFill>
              </a:rPr>
              <a:t>sometime in 2027</a:t>
            </a:r>
            <a:r>
              <a:rPr lang="en-GB" dirty="0"/>
              <a:t>…</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US" dirty="0"/>
          </a:p>
          <a:p>
            <a:endParaRPr lang="en-US" dirty="0"/>
          </a:p>
        </p:txBody>
      </p:sp>
    </p:spTree>
    <p:extLst>
      <p:ext uri="{BB962C8B-B14F-4D97-AF65-F5344CB8AC3E}">
        <p14:creationId xmlns:p14="http://schemas.microsoft.com/office/powerpoint/2010/main" val="264522425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CE3CD-3E26-EDF8-9E69-49DC1F8E23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92A70-8907-B336-5EC6-62658BECA7A3}"/>
              </a:ext>
            </a:extLst>
          </p:cNvPr>
          <p:cNvSpPr>
            <a:spLocks noGrp="1"/>
          </p:cNvSpPr>
          <p:nvPr>
            <p:ph type="title"/>
          </p:nvPr>
        </p:nvSpPr>
        <p:spPr>
          <a:xfrm>
            <a:off x="838200" y="365125"/>
            <a:ext cx="10515600" cy="1325563"/>
          </a:xfrm>
        </p:spPr>
        <p:txBody>
          <a:bodyPr anchor="ctr">
            <a:normAutofit/>
          </a:bodyPr>
          <a:lstStyle/>
          <a:p>
            <a:r>
              <a:rPr lang="en-US" dirty="0"/>
              <a:t>Guaranteed Hours Offer: tricky issues (1)</a:t>
            </a:r>
          </a:p>
        </p:txBody>
      </p:sp>
      <p:graphicFrame>
        <p:nvGraphicFramePr>
          <p:cNvPr id="5" name="Content Placeholder 2">
            <a:extLst>
              <a:ext uri="{FF2B5EF4-FFF2-40B4-BE49-F238E27FC236}">
                <a16:creationId xmlns:a16="http://schemas.microsoft.com/office/drawing/2014/main" id="{3E04D2C6-95D5-E5CF-8E74-89808740408D}"/>
              </a:ext>
            </a:extLst>
          </p:cNvPr>
          <p:cNvGraphicFramePr>
            <a:graphicFrameLocks noGrp="1"/>
          </p:cNvGraphicFramePr>
          <p:nvPr>
            <p:ph sz="half" idx="1"/>
          </p:nvPr>
        </p:nvGraphicFramePr>
        <p:xfrm>
          <a:off x="1094316" y="1978555"/>
          <a:ext cx="10003367" cy="4168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0CA65B96-2D42-0B05-A5D2-3E79A3CADBFE}"/>
              </a:ext>
            </a:extLst>
          </p:cNvPr>
          <p:cNvSpPr txBox="1"/>
          <p:nvPr/>
        </p:nvSpPr>
        <p:spPr>
          <a:xfrm>
            <a:off x="838199" y="1845733"/>
            <a:ext cx="5080000"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“Low” hours workers</a:t>
            </a:r>
          </a:p>
        </p:txBody>
      </p:sp>
    </p:spTree>
    <p:extLst>
      <p:ext uri="{BB962C8B-B14F-4D97-AF65-F5344CB8AC3E}">
        <p14:creationId xmlns:p14="http://schemas.microsoft.com/office/powerpoint/2010/main" val="106797894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ABEC2-7733-48FC-B6F0-E9C13DBA4D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DE1ABB-D0A9-DA73-6872-45E04049317F}"/>
              </a:ext>
            </a:extLst>
          </p:cNvPr>
          <p:cNvSpPr>
            <a:spLocks noGrp="1"/>
          </p:cNvSpPr>
          <p:nvPr>
            <p:ph type="title"/>
          </p:nvPr>
        </p:nvSpPr>
        <p:spPr/>
        <p:txBody>
          <a:bodyPr/>
          <a:lstStyle/>
          <a:p>
            <a:r>
              <a:rPr lang="en-US" dirty="0"/>
              <a:t>Guaranteed Hours Offer: tricky issues (2)</a:t>
            </a:r>
          </a:p>
        </p:txBody>
      </p:sp>
      <p:graphicFrame>
        <p:nvGraphicFramePr>
          <p:cNvPr id="4" name="Content Placeholder 3">
            <a:extLst>
              <a:ext uri="{FF2B5EF4-FFF2-40B4-BE49-F238E27FC236}">
                <a16:creationId xmlns:a16="http://schemas.microsoft.com/office/drawing/2014/main" id="{2ABAF57E-9A8A-DE65-B654-402BBB56F33F}"/>
              </a:ext>
            </a:extLst>
          </p:cNvPr>
          <p:cNvGraphicFramePr>
            <a:graphicFrameLocks noGrp="1"/>
          </p:cNvGraphicFramePr>
          <p:nvPr>
            <p:ph idx="1"/>
          </p:nvPr>
        </p:nvGraphicFramePr>
        <p:xfrm>
          <a:off x="838200" y="1896533"/>
          <a:ext cx="9846733" cy="3572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649992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687C-29C7-FFC3-B4FF-BCB21D7829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A1ECB8-3D89-9662-3649-F28D625D4CAF}"/>
              </a:ext>
            </a:extLst>
          </p:cNvPr>
          <p:cNvSpPr>
            <a:spLocks noGrp="1"/>
          </p:cNvSpPr>
          <p:nvPr>
            <p:ph type="title"/>
          </p:nvPr>
        </p:nvSpPr>
        <p:spPr/>
        <p:txBody>
          <a:bodyPr/>
          <a:lstStyle/>
          <a:p>
            <a:r>
              <a:rPr lang="en-US" dirty="0"/>
              <a:t>Guaranteed Hours Offer: tricky issues (3)</a:t>
            </a:r>
          </a:p>
        </p:txBody>
      </p:sp>
      <p:graphicFrame>
        <p:nvGraphicFramePr>
          <p:cNvPr id="4" name="Content Placeholder 3">
            <a:extLst>
              <a:ext uri="{FF2B5EF4-FFF2-40B4-BE49-F238E27FC236}">
                <a16:creationId xmlns:a16="http://schemas.microsoft.com/office/drawing/2014/main" id="{742B4C2D-EA55-3B33-4106-A9CE9E3E8D74}"/>
              </a:ext>
            </a:extLst>
          </p:cNvPr>
          <p:cNvGraphicFramePr>
            <a:graphicFrameLocks noGrp="1"/>
          </p:cNvGraphicFramePr>
          <p:nvPr>
            <p:ph idx="1"/>
          </p:nvPr>
        </p:nvGraphicFramePr>
        <p:xfrm>
          <a:off x="838200" y="1825625"/>
          <a:ext cx="10185400" cy="40333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7880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6FE1A-8F68-F453-D815-B07235F1F5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DAA3F-6A33-7BF6-3E9F-E8AA94FB5512}"/>
              </a:ext>
            </a:extLst>
          </p:cNvPr>
          <p:cNvSpPr>
            <a:spLocks noGrp="1"/>
          </p:cNvSpPr>
          <p:nvPr>
            <p:ph type="ctrTitle"/>
          </p:nvPr>
        </p:nvSpPr>
        <p:spPr/>
        <p:txBody>
          <a:bodyPr/>
          <a:lstStyle/>
          <a:p>
            <a:r>
              <a:rPr lang="en-US" dirty="0"/>
              <a:t>Outro</a:t>
            </a:r>
          </a:p>
        </p:txBody>
      </p:sp>
      <p:sp>
        <p:nvSpPr>
          <p:cNvPr id="3" name="Subtitle 2">
            <a:extLst>
              <a:ext uri="{FF2B5EF4-FFF2-40B4-BE49-F238E27FC236}">
                <a16:creationId xmlns:a16="http://schemas.microsoft.com/office/drawing/2014/main" id="{B235FD23-5395-368B-4063-CD3B3BC37008}"/>
              </a:ext>
            </a:extLst>
          </p:cNvPr>
          <p:cNvSpPr>
            <a:spLocks noGrp="1"/>
          </p:cNvSpPr>
          <p:nvPr>
            <p:ph type="subTitle" idx="1"/>
          </p:nvPr>
        </p:nvSpPr>
        <p:spPr>
          <a:xfrm>
            <a:off x="140874" y="3357266"/>
            <a:ext cx="6482763" cy="485868"/>
          </a:xfrm>
        </p:spPr>
        <p:txBody>
          <a:bodyPr/>
          <a:lstStyle/>
          <a:p>
            <a:r>
              <a:rPr lang="en-US" dirty="0"/>
              <a:t>A thought on settlements</a:t>
            </a:r>
          </a:p>
        </p:txBody>
      </p:sp>
    </p:spTree>
    <p:extLst>
      <p:ext uri="{BB962C8B-B14F-4D97-AF65-F5344CB8AC3E}">
        <p14:creationId xmlns:p14="http://schemas.microsoft.com/office/powerpoint/2010/main" val="202863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B742C-8871-1633-D716-FC902193C3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27600-76FF-1D30-2EA3-0DAAA5E9E8C8}"/>
              </a:ext>
            </a:extLst>
          </p:cNvPr>
          <p:cNvSpPr>
            <a:spLocks noGrp="1"/>
          </p:cNvSpPr>
          <p:nvPr>
            <p:ph type="title"/>
          </p:nvPr>
        </p:nvSpPr>
        <p:spPr>
          <a:xfrm>
            <a:off x="838200" y="365125"/>
            <a:ext cx="10515600" cy="1325563"/>
          </a:xfrm>
        </p:spPr>
        <p:txBody>
          <a:bodyPr anchor="ctr">
            <a:normAutofit/>
          </a:bodyPr>
          <a:lstStyle/>
          <a:p>
            <a:r>
              <a:rPr lang="en-US" b="1" dirty="0"/>
              <a:t>Special Category Data– Art 9</a:t>
            </a:r>
          </a:p>
        </p:txBody>
      </p:sp>
      <p:sp>
        <p:nvSpPr>
          <p:cNvPr id="12" name="Content Placeholder 2">
            <a:extLst>
              <a:ext uri="{FF2B5EF4-FFF2-40B4-BE49-F238E27FC236}">
                <a16:creationId xmlns:a16="http://schemas.microsoft.com/office/drawing/2014/main" id="{D3F5F876-1477-5BA6-814B-D65B6C32847D}"/>
              </a:ext>
            </a:extLst>
          </p:cNvPr>
          <p:cNvSpPr>
            <a:spLocks noGrp="1"/>
          </p:cNvSpPr>
          <p:nvPr>
            <p:ph sz="half" idx="1"/>
          </p:nvPr>
        </p:nvSpPr>
        <p:spPr>
          <a:xfrm>
            <a:off x="430306" y="1690688"/>
            <a:ext cx="5181600" cy="4686918"/>
          </a:xfrm>
        </p:spPr>
        <p:txBody>
          <a:bodyPr>
            <a:normAutofit lnSpcReduction="10000"/>
          </a:bodyPr>
          <a:lstStyle/>
          <a:p>
            <a:r>
              <a:rPr lang="en-US" dirty="0"/>
              <a:t>Personal Data which reveals or concerns something intrinsic to the person, e.g. protected characteristics under the </a:t>
            </a:r>
            <a:r>
              <a:rPr lang="en-US" dirty="0" err="1"/>
              <a:t>EqA</a:t>
            </a:r>
            <a:r>
              <a:rPr lang="en-US" dirty="0"/>
              <a:t> 2010 , genetic data, biometric data, TU membership.</a:t>
            </a:r>
          </a:p>
          <a:p>
            <a:pPr marL="0" indent="0">
              <a:buNone/>
            </a:pPr>
            <a:endParaRPr lang="en-US" dirty="0"/>
          </a:p>
          <a:p>
            <a:r>
              <a:rPr lang="en-US" dirty="0"/>
              <a:t>Limited exceptions – Art 9(2), which must be satisfied along with a lawful basis, for lawful processing.</a:t>
            </a:r>
          </a:p>
          <a:p>
            <a:endParaRPr lang="en-US" dirty="0"/>
          </a:p>
          <a:p>
            <a:endParaRPr lang="en-US" dirty="0"/>
          </a:p>
        </p:txBody>
      </p:sp>
      <p:pic>
        <p:nvPicPr>
          <p:cNvPr id="7" name="Picture 6" descr="Programming data on computer monitor">
            <a:extLst>
              <a:ext uri="{FF2B5EF4-FFF2-40B4-BE49-F238E27FC236}">
                <a16:creationId xmlns:a16="http://schemas.microsoft.com/office/drawing/2014/main" id="{31C1E766-F997-2D07-99E5-336B9495ADB4}"/>
              </a:ext>
            </a:extLst>
          </p:cNvPr>
          <p:cNvPicPr>
            <a:picLocks noChangeAspect="1"/>
          </p:cNvPicPr>
          <p:nvPr/>
        </p:nvPicPr>
        <p:blipFill>
          <a:blip r:embed="rId3"/>
          <a:srcRect l="20514" r="-1" b="-1"/>
          <a:stretch>
            <a:fillRect/>
          </a:stretch>
        </p:blipFill>
        <p:spPr>
          <a:xfrm>
            <a:off x="6172202" y="1690688"/>
            <a:ext cx="5741894" cy="4821855"/>
          </a:xfrm>
          <a:prstGeom prst="rect">
            <a:avLst/>
          </a:prstGeom>
          <a:noFill/>
        </p:spPr>
      </p:pic>
    </p:spTree>
    <p:extLst>
      <p:ext uri="{BB962C8B-B14F-4D97-AF65-F5344CB8AC3E}">
        <p14:creationId xmlns:p14="http://schemas.microsoft.com/office/powerpoint/2010/main" val="1569039251"/>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75DBC-0C4B-28D1-D5A6-9E24A3CC8701}"/>
              </a:ext>
            </a:extLst>
          </p:cNvPr>
          <p:cNvSpPr>
            <a:spLocks noGrp="1"/>
          </p:cNvSpPr>
          <p:nvPr>
            <p:ph type="title"/>
          </p:nvPr>
        </p:nvSpPr>
        <p:spPr>
          <a:xfrm>
            <a:off x="838200" y="365125"/>
            <a:ext cx="10515600" cy="1325563"/>
          </a:xfrm>
        </p:spPr>
        <p:txBody>
          <a:bodyPr anchor="ctr">
            <a:normAutofit/>
          </a:bodyPr>
          <a:lstStyle/>
          <a:p>
            <a:r>
              <a:rPr lang="en-US" dirty="0"/>
              <a:t>Final thoughts: settlement prospects?</a:t>
            </a:r>
          </a:p>
        </p:txBody>
      </p:sp>
      <p:graphicFrame>
        <p:nvGraphicFramePr>
          <p:cNvPr id="5" name="Content Placeholder 2">
            <a:extLst>
              <a:ext uri="{FF2B5EF4-FFF2-40B4-BE49-F238E27FC236}">
                <a16:creationId xmlns:a16="http://schemas.microsoft.com/office/drawing/2014/main" id="{B4B95714-0EA5-0FC9-9D73-332607587153}"/>
              </a:ext>
            </a:extLst>
          </p:cNvPr>
          <p:cNvGraphicFramePr>
            <a:graphicFrameLocks noGrp="1"/>
          </p:cNvGraphicFramePr>
          <p:nvPr>
            <p:ph idx="1"/>
          </p:nvPr>
        </p:nvGraphicFramePr>
        <p:xfrm>
          <a:off x="838200" y="1549185"/>
          <a:ext cx="10011032" cy="47404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22098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A339B-DAF6-02B6-E8A0-01A5CC1E1E39}"/>
              </a:ext>
            </a:extLst>
          </p:cNvPr>
          <p:cNvSpPr>
            <a:spLocks noGrp="1"/>
          </p:cNvSpPr>
          <p:nvPr>
            <p:ph type="title"/>
          </p:nvPr>
        </p:nvSpPr>
        <p:spPr/>
        <p:txBody>
          <a:bodyPr/>
          <a:lstStyle/>
          <a:p>
            <a:r>
              <a:rPr lang="en-GB" dirty="0"/>
              <a:t>Workshop</a:t>
            </a:r>
            <a:br>
              <a:rPr lang="en-GB" dirty="0"/>
            </a:br>
            <a:r>
              <a:rPr lang="en-GB" dirty="0"/>
              <a:t>Sessions</a:t>
            </a:r>
          </a:p>
        </p:txBody>
      </p:sp>
      <p:sp>
        <p:nvSpPr>
          <p:cNvPr id="3" name="Text Placeholder 2">
            <a:extLst>
              <a:ext uri="{FF2B5EF4-FFF2-40B4-BE49-F238E27FC236}">
                <a16:creationId xmlns:a16="http://schemas.microsoft.com/office/drawing/2014/main" id="{6A724501-1E36-06E3-3565-395CB2B3175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719087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8875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7E232E9DD75094182BD83B7F18DDF88" ma:contentTypeVersion="15" ma:contentTypeDescription="Create a new document." ma:contentTypeScope="" ma:versionID="0af75c8f70d8adf8a9c593ce604de78f">
  <xsd:schema xmlns:xsd="http://www.w3.org/2001/XMLSchema" xmlns:xs="http://www.w3.org/2001/XMLSchema" xmlns:p="http://schemas.microsoft.com/office/2006/metadata/properties" xmlns:ns2="3fb168fa-fc27-422e-8f8f-45341d353547" xmlns:ns3="34e02924-d4b4-43de-b578-3943917ebf15" targetNamespace="http://schemas.microsoft.com/office/2006/metadata/properties" ma:root="true" ma:fieldsID="3b98a09f3cd4f25fde934699d7f2956c" ns2:_="" ns3:_="">
    <xsd:import namespace="3fb168fa-fc27-422e-8f8f-45341d353547"/>
    <xsd:import namespace="34e02924-d4b4-43de-b578-3943917ebf15"/>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b168fa-fc27-422e-8f8f-45341d3535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5938bf28-da9d-4df6-a5d0-9480a0fa290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descriptio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e02924-d4b4-43de-b578-3943917ebf1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29e90b5-8682-4bf9-9ead-5c939ba0ca37}" ma:internalName="TaxCatchAll" ma:showField="CatchAllData" ma:web="34e02924-d4b4-43de-b578-3943917ebf15">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fb168fa-fc27-422e-8f8f-45341d353547">
      <Terms xmlns="http://schemas.microsoft.com/office/infopath/2007/PartnerControls"/>
    </lcf76f155ced4ddcb4097134ff3c332f>
    <TaxCatchAll xmlns="34e02924-d4b4-43de-b578-3943917ebf15" xsi:nil="true"/>
  </documentManagement>
</p:properties>
</file>

<file path=customXml/itemProps1.xml><?xml version="1.0" encoding="utf-8"?>
<ds:datastoreItem xmlns:ds="http://schemas.openxmlformats.org/officeDocument/2006/customXml" ds:itemID="{679B0A73-CD29-4111-BEC2-03AFE0BDFD5A}">
  <ds:schemaRefs>
    <ds:schemaRef ds:uri="http://schemas.microsoft.com/sharepoint/v3/contenttype/forms"/>
  </ds:schemaRefs>
</ds:datastoreItem>
</file>

<file path=customXml/itemProps2.xml><?xml version="1.0" encoding="utf-8"?>
<ds:datastoreItem xmlns:ds="http://schemas.openxmlformats.org/officeDocument/2006/customXml" ds:itemID="{D4C6E8E3-E19B-462E-ACA1-7C014E31B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b168fa-fc27-422e-8f8f-45341d353547"/>
    <ds:schemaRef ds:uri="34e02924-d4b4-43de-b578-3943917ebf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ACBD1F-EFDF-4497-9DC0-E4994BC39E85}">
  <ds:schemaRefs>
    <ds:schemaRef ds:uri="http://schemas.microsoft.com/office/2006/metadata/properties"/>
    <ds:schemaRef ds:uri="http://schemas.microsoft.com/office/infopath/2007/PartnerControls"/>
    <ds:schemaRef ds:uri="3fb168fa-fc27-422e-8f8f-45341d353547"/>
    <ds:schemaRef ds:uri="34e02924-d4b4-43de-b578-3943917ebf15"/>
  </ds:schemaRefs>
</ds:datastoreItem>
</file>

<file path=docProps/app.xml><?xml version="1.0" encoding="utf-8"?>
<Properties xmlns="http://schemas.openxmlformats.org/officeDocument/2006/extended-properties" xmlns:vt="http://schemas.openxmlformats.org/officeDocument/2006/docPropsVTypes">
  <Template>Office Theme</Template>
  <TotalTime>265</TotalTime>
  <Words>5774</Words>
  <Application>Microsoft Office PowerPoint</Application>
  <PresentationFormat>Widescreen</PresentationFormat>
  <Paragraphs>719</Paragraphs>
  <Slides>92</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92</vt:i4>
      </vt:variant>
    </vt:vector>
  </HeadingPairs>
  <TitlesOfParts>
    <vt:vector size="99" baseType="lpstr">
      <vt:lpstr>Aptos</vt:lpstr>
      <vt:lpstr>Aptos Display</vt:lpstr>
      <vt:lpstr>Arial</vt:lpstr>
      <vt:lpstr>Calibri</vt:lpstr>
      <vt:lpstr>Courier New</vt:lpstr>
      <vt:lpstr>Open Sans</vt:lpstr>
      <vt:lpstr>Office Theme</vt:lpstr>
      <vt:lpstr>Guildhall Chambers Annual Employment Seminar 2026</vt:lpstr>
      <vt:lpstr>‘Beyond Severance’ Drawing the line on  workplace surveillance </vt:lpstr>
      <vt:lpstr>Agenda</vt:lpstr>
      <vt:lpstr>Legal  Framework</vt:lpstr>
      <vt:lpstr>The Legal Framework</vt:lpstr>
      <vt:lpstr>Personal Data – Art 4(1) GDPR</vt:lpstr>
      <vt:lpstr>Principles of Data Processing (Art 5)</vt:lpstr>
      <vt:lpstr>Lawful Processing (Art 6)</vt:lpstr>
      <vt:lpstr>Special Category Data– Art 9</vt:lpstr>
      <vt:lpstr>LBP Regulations / The Investigatory Powers (Interception by Businesses etc)  Regs 2018  </vt:lpstr>
      <vt:lpstr>Article 8 ECHR</vt:lpstr>
      <vt:lpstr>Employer Surveillance</vt:lpstr>
      <vt:lpstr>Data Protection Impact Assessment (Art 35)</vt:lpstr>
      <vt:lpstr>DPIA triggers</vt:lpstr>
      <vt:lpstr>CCTV and Video</vt:lpstr>
      <vt:lpstr> CCTV and Video (overt, ‘in’ the workplace)</vt:lpstr>
      <vt:lpstr>Covert CCTV and Video</vt:lpstr>
      <vt:lpstr>Computer / Screen Capture / Keystroke Monitoring</vt:lpstr>
      <vt:lpstr>Computer / Screen Capture / Keystroke Monitoring</vt:lpstr>
      <vt:lpstr>Calls, Email, Social Media and Internet Monitoring </vt:lpstr>
      <vt:lpstr>Calls, Email, Social Media and Internet Monitoring </vt:lpstr>
      <vt:lpstr>GPS and Vehicle Tracking</vt:lpstr>
      <vt:lpstr>Biometric Surveillance</vt:lpstr>
      <vt:lpstr>PowerPoint Presentation</vt:lpstr>
      <vt:lpstr>Biometric Surveillance</vt:lpstr>
      <vt:lpstr>AI</vt:lpstr>
      <vt:lpstr>What about wearable technologies?</vt:lpstr>
      <vt:lpstr>Employee Surveillance</vt:lpstr>
      <vt:lpstr>Secret Recordings</vt:lpstr>
      <vt:lpstr>Secret Recordings</vt:lpstr>
      <vt:lpstr>Phoenix House Ltd v Stockman [2019] IRLR 960</vt:lpstr>
      <vt:lpstr>PowerPoint Presentation</vt:lpstr>
      <vt:lpstr>Refreshments Break</vt:lpstr>
      <vt:lpstr>Psychiatric Injury and expert evidence -  An overview from the front line</vt:lpstr>
      <vt:lpstr>Psychiatric Injuries</vt:lpstr>
      <vt:lpstr>Psychiatric Injuries – Overview</vt:lpstr>
      <vt:lpstr>Psychiatric Injuries – Divisibility</vt:lpstr>
      <vt:lpstr>Psychiatric Injuries – Divisibility</vt:lpstr>
      <vt:lpstr>Psychiatric Injuries –   assessing quantum </vt:lpstr>
      <vt:lpstr>JC Guidelines: PSLA</vt:lpstr>
      <vt:lpstr>PSTD</vt:lpstr>
      <vt:lpstr>Expert Evidence</vt:lpstr>
      <vt:lpstr>Expert Evidence - Admissibility</vt:lpstr>
      <vt:lpstr>Expert Evidence – Procedure</vt:lpstr>
      <vt:lpstr>The desirability of a single joint expert </vt:lpstr>
      <vt:lpstr>Expert Evidence – Choice of Expert</vt:lpstr>
      <vt:lpstr> Concerns over bias?</vt:lpstr>
      <vt:lpstr>Should you adopt a ‘PI style’ approach and hold out for your own expert? </vt:lpstr>
      <vt:lpstr>Expert Evidence - Questions</vt:lpstr>
      <vt:lpstr>Questions for the expert</vt:lpstr>
      <vt:lpstr>Challenging the Joint Expert </vt:lpstr>
      <vt:lpstr>Has the expert been mislead by the claimant?</vt:lpstr>
      <vt:lpstr>Major concerns over SJE’s report?</vt:lpstr>
      <vt:lpstr>Adjustments to award</vt:lpstr>
      <vt:lpstr>Overlap with Vento?</vt:lpstr>
      <vt:lpstr>Lunch</vt:lpstr>
      <vt:lpstr>The ERB has landed:  Litigating in the New ERA</vt:lpstr>
      <vt:lpstr>PowerPoint Presentation</vt:lpstr>
      <vt:lpstr>PowerPoint Presentation</vt:lpstr>
      <vt:lpstr>PowerPoint Presentation</vt:lpstr>
      <vt:lpstr>PowerPoint Presentation</vt:lpstr>
      <vt:lpstr>PowerPoint Presentation</vt:lpstr>
      <vt:lpstr>PowerPoint Presentation</vt:lpstr>
      <vt:lpstr>Unfair Dismissal</vt:lpstr>
      <vt:lpstr>Unfair Dismissal Section 25 amends ERA 1996</vt:lpstr>
      <vt:lpstr>Timing: In Force</vt:lpstr>
      <vt:lpstr>Immediate Implications</vt:lpstr>
      <vt:lpstr>Thinking ahead</vt:lpstr>
      <vt:lpstr>Fire and Rehire</vt:lpstr>
      <vt:lpstr>Three new clauses</vt:lpstr>
      <vt:lpstr>Date of implementation: food for thought</vt:lpstr>
      <vt:lpstr>Tricky issues (1): financial circumstances test</vt:lpstr>
      <vt:lpstr>Tricky issues (2): matters to be considered</vt:lpstr>
      <vt:lpstr>Tricky issues (3): changes to the workforce</vt:lpstr>
      <vt:lpstr>Harassment</vt:lpstr>
      <vt:lpstr>Sexual Harassment Section 20 amends Section 40A EqA</vt:lpstr>
      <vt:lpstr>Third Party Harassment Section 21 amends Section 40 EqA</vt:lpstr>
      <vt:lpstr>Thinking Ahead Amendments expected Aug - October 2026</vt:lpstr>
      <vt:lpstr>Family Friendly  Rights</vt:lpstr>
      <vt:lpstr>Family friendly rights</vt:lpstr>
      <vt:lpstr>Flexible working – amends to s.80G ERA</vt:lpstr>
      <vt:lpstr>Paternity / parental / bereavement leave</vt:lpstr>
      <vt:lpstr>Maternity dismissal protection</vt:lpstr>
      <vt:lpstr>Zero Hours</vt:lpstr>
      <vt:lpstr>Guaranteed Hours Offer: headline points</vt:lpstr>
      <vt:lpstr>Guaranteed Hours Offer: tricky issues (1)</vt:lpstr>
      <vt:lpstr>Guaranteed Hours Offer: tricky issues (2)</vt:lpstr>
      <vt:lpstr>Guaranteed Hours Offer: tricky issues (3)</vt:lpstr>
      <vt:lpstr>Outro</vt:lpstr>
      <vt:lpstr>Final thoughts: settlement prospects?</vt:lpstr>
      <vt:lpstr>Workshop Sessions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Gerrard</dc:creator>
  <cp:lastModifiedBy>Nicholas Smith</cp:lastModifiedBy>
  <cp:revision>6</cp:revision>
  <dcterms:created xsi:type="dcterms:W3CDTF">2024-11-05T09:00:16Z</dcterms:created>
  <dcterms:modified xsi:type="dcterms:W3CDTF">2026-03-04T14:33:06Z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0x01010027E232E9DD75094182BD83B7F18DDF88</vt:lpwstr>
  </property>
  <property fmtid="{D5CDD505-2E9C-101B-9397-08002B2CF9AE}" pid="3" name="MediaServiceImageTags">
    <vt:lpwstr/>
  </property>
</Properties>
</file>