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diagrams/data12.xml" ContentType="application/vnd.openxmlformats-officedocument.drawingml.diagramData+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diagrams/data13.xml" ContentType="application/vnd.openxmlformats-officedocument.drawingml.diagramData+xml"/>
  <Override PartName="/ppt/diagrams/data14.xml" ContentType="application/vnd.openxmlformats-officedocument.drawingml.diagramData+xml"/>
  <Override PartName="/ppt/diagrams/data11.xml" ContentType="application/vnd.openxmlformats-officedocument.drawingml.diagramData+xml"/>
  <Override PartName="/ppt/diagrams/data15.xml" ContentType="application/vnd.openxmlformats-officedocument.drawingml.diagramData+xml"/>
  <Override PartName="/ppt/diagrams/data10.xml" ContentType="application/vnd.openxmlformats-officedocument.drawingml.diagramData+xml"/>
  <Override PartName="/ppt/presentation.xml" ContentType="application/vnd.openxmlformats-officedocument.presentationml.presentation.main+xml"/>
  <Override PartName="/ppt/diagrams/data9.xml" ContentType="application/vnd.openxmlformats-officedocument.drawingml.diagramData+xml"/>
  <Override PartName="/ppt/diagrams/data8.xml" ContentType="application/vnd.openxmlformats-officedocument.drawingml.diagramData+xml"/>
  <Override PartName="/ppt/diagrams/data1.xml" ContentType="application/vnd.openxmlformats-officedocument.drawingml.diagramData+xml"/>
  <Override PartName="/ppt/diagrams/data7.xml" ContentType="application/vnd.openxmlformats-officedocument.drawingml.diagramData+xml"/>
  <Override PartName="/ppt/diagrams/data2.xml" ContentType="application/vnd.openxmlformats-officedocument.drawingml.diagramData+xml"/>
  <Override PartName="/ppt/diagrams/data6.xml" ContentType="application/vnd.openxmlformats-officedocument.drawingml.diagramData+xml"/>
  <Override PartName="/ppt/diagrams/data3.xml" ContentType="application/vnd.openxmlformats-officedocument.drawingml.diagramData+xml"/>
  <Override PartName="/ppt/diagrams/data4.xml" ContentType="application/vnd.openxmlformats-officedocument.drawingml.diagramData+xml"/>
  <Override PartName="/ppt/slides/slide1.xml" ContentType="application/vnd.openxmlformats-officedocument.presentationml.slide+xml"/>
  <Override PartName="/ppt/diagrams/data5.xml" ContentType="application/vnd.openxmlformats-officedocument.drawingml.diagramData+xml"/>
  <Override PartName="/ppt/notesSlides/notesSlide6.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1.xml" ContentType="application/vnd.openxmlformats-officedocument.presentationml.notesSlide+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notesSlides/notesSlide4.xml" ContentType="application/vnd.openxmlformats-officedocument.presentationml.notesSlide+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notesSlides/notesSlide8.xml" ContentType="application/vnd.openxmlformats-officedocument.presentationml.notesSlide+xml"/>
  <Override PartName="/ppt/notesSlides/notesSlide5.xml" ContentType="application/vnd.openxmlformats-officedocument.presentationml.notesSlide+xml"/>
  <Override PartName="/ppt/notesSlides/notesSlide7.xml" ContentType="application/vnd.openxmlformats-officedocument.presentationml.notesSlide+xml"/>
  <Override PartName="/ppt/slideMasters/slideMaster1.xml" ContentType="application/vnd.openxmlformats-officedocument.presentationml.slideMaster+xml"/>
  <Override PartName="/ppt/diagrams/drawing11.xml" ContentType="application/vnd.ms-office.drawingml.diagramDrawing+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colors11.xml" ContentType="application/vnd.openxmlformats-officedocument.drawingml.diagramColors+xml"/>
  <Override PartName="/ppt/diagrams/quickStyle11.xml" ContentType="application/vnd.openxmlformats-officedocument.drawingml.diagramStyle+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layout11.xml" ContentType="application/vnd.openxmlformats-officedocument.drawingml.diagramLayout+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rawing10.xml" ContentType="application/vnd.ms-office.drawingml.diagramDrawing+xml"/>
  <Override PartName="/ppt/diagrams/colors10.xml" ContentType="application/vnd.openxmlformats-officedocument.drawingml.diagramColors+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layout10.xml" ContentType="application/vnd.openxmlformats-officedocument.drawingml.diagramLayout+xml"/>
  <Override PartName="/ppt/diagrams/drawing9.xml" ContentType="application/vnd.ms-office.drawingml.diagramDrawing+xml"/>
  <Override PartName="/ppt/diagrams/quickStyle10.xml" ContentType="application/vnd.openxmlformats-officedocument.drawingml.diagramStyle+xml"/>
  <Override PartName="/ppt/diagrams/colors9.xml" ContentType="application/vnd.openxmlformats-officedocument.drawingml.diagramColors+xml"/>
  <Override PartName="/ppt/diagrams/quickStyle9.xml" ContentType="application/vnd.openxmlformats-officedocument.drawingml.diagramStyle+xml"/>
  <Override PartName="/ppt/diagrams/layout9.xml" ContentType="application/vnd.openxmlformats-officedocument.drawingml.diagramLayout+xml"/>
  <Override PartName="/ppt/diagrams/drawing8.xml" ContentType="application/vnd.ms-office.drawingml.diagramDrawing+xml"/>
  <Override PartName="/ppt/diagrams/colors8.xml" ContentType="application/vnd.openxmlformats-officedocument.drawingml.diagramColors+xml"/>
  <Override PartName="/ppt/diagrams/quickStyle8.xml" ContentType="application/vnd.openxmlformats-officedocument.drawingml.diagramStyle+xml"/>
  <Override PartName="/ppt/diagrams/layout8.xml" ContentType="application/vnd.openxmlformats-officedocument.drawingml.diagramLayout+xml"/>
  <Override PartName="/ppt/diagrams/drawing7.xml" ContentType="application/vnd.ms-office.drawingml.diagramDrawing+xml"/>
  <Override PartName="/ppt/diagrams/colors7.xml" ContentType="application/vnd.openxmlformats-officedocument.drawingml.diagramColors+xml"/>
  <Override PartName="/ppt/diagrams/quickStyle7.xml" ContentType="application/vnd.openxmlformats-officedocument.drawingml.diagramStyle+xml"/>
  <Override PartName="/ppt/diagrams/layout7.xml" ContentType="application/vnd.openxmlformats-officedocument.drawingml.diagramLayout+xml"/>
  <Override PartName="/ppt/diagrams/drawing6.xml" ContentType="application/vnd.ms-office.drawingml.diagramDrawing+xml"/>
  <Override PartName="/ppt/diagrams/colors6.xml" ContentType="application/vnd.openxmlformats-officedocument.drawingml.diagramColors+xml"/>
  <Override PartName="/ppt/diagrams/quickStyle6.xml" ContentType="application/vnd.openxmlformats-officedocument.drawingml.diagramStyle+xml"/>
  <Override PartName="/ppt/diagrams/layout6.xml" ContentType="application/vnd.openxmlformats-officedocument.drawingml.diagramLayout+xml"/>
  <Override PartName="/ppt/diagrams/drawing5.xml" ContentType="application/vnd.ms-office.drawingml.diagramDrawing+xml"/>
  <Override PartName="/ppt/diagrams/colors5.xml" ContentType="application/vnd.openxmlformats-officedocument.drawingml.diagramColors+xml"/>
  <Override PartName="/ppt/diagrams/quickStyle5.xml" ContentType="application/vnd.openxmlformats-officedocument.drawingml.diagramStyle+xml"/>
  <Override PartName="/ppt/diagrams/layout5.xml" ContentType="application/vnd.openxmlformats-officedocument.drawingml.diagramLayout+xml"/>
  <Override PartName="/ppt/diagrams/drawing4.xml" ContentType="application/vnd.ms-office.drawingml.diagramDrawing+xml"/>
  <Override PartName="/ppt/diagrams/colors4.xml" ContentType="application/vnd.openxmlformats-officedocument.drawingml.diagramColors+xml"/>
  <Override PartName="/ppt/diagrams/quickStyle4.xml" ContentType="application/vnd.openxmlformats-officedocument.drawingml.diagramStyle+xml"/>
  <Override PartName="/ppt/diagrams/layout4.xml" ContentType="application/vnd.openxmlformats-officedocument.drawingml.diagramLayout+xml"/>
  <Override PartName="/ppt/diagrams/drawing3.xml" ContentType="application/vnd.ms-office.drawingml.diagramDrawing+xml"/>
  <Override PartName="/ppt/diagrams/colors3.xml" ContentType="application/vnd.openxmlformats-officedocument.drawingml.diagramColors+xml"/>
  <Override PartName="/ppt/diagrams/quickStyle3.xml" ContentType="application/vnd.openxmlformats-officedocument.drawingml.diagramStyle+xml"/>
  <Override PartName="/ppt/diagrams/layout3.xml" ContentType="application/vnd.openxmlformats-officedocument.drawingml.diagramLayout+xml"/>
  <Override PartName="/ppt/diagrams/drawing2.xml" ContentType="application/vnd.ms-office.drawingml.diagramDrawing+xml"/>
  <Override PartName="/ppt/diagrams/colors2.xml" ContentType="application/vnd.openxmlformats-officedocument.drawingml.diagramColors+xml"/>
  <Override PartName="/ppt/diagrams/quickStyle2.xml" ContentType="application/vnd.openxmlformats-officedocument.drawingml.diagramStyle+xml"/>
  <Override PartName="/ppt/diagrams/layout2.xml" ContentType="application/vnd.openxmlformats-officedocument.drawingml.diagramLayout+xml"/>
  <Override PartName="/ppt/diagrams/drawing1.xml" ContentType="application/vnd.ms-office.drawingml.diagramDrawing+xml"/>
  <Override PartName="/ppt/diagrams/colors1.xml" ContentType="application/vnd.openxmlformats-officedocument.drawingml.diagramColors+xml"/>
  <Override PartName="/ppt/diagrams/quickStyle1.xml" ContentType="application/vnd.openxmlformats-officedocument.drawingml.diagramStyle+xml"/>
  <Override PartName="/ppt/diagrams/layout1.xml" ContentType="application/vnd.openxmlformats-officedocument.drawingml.diagramLayout+xml"/>
  <Override PartName="/ppt/theme/theme2.xml" ContentType="application/vnd.openxmlformats-officedocument.theme+xml"/>
  <Override PartName="/ppt/notesMasters/notesMaster1.xml" ContentType="application/vnd.openxmlformats-officedocument.presentationml.notesMaster+xml"/>
  <Override PartName="/ppt/theme/theme1.xml" ContentType="application/vnd.openxmlformats-officedocument.theme+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4"/>
  </p:notesMasterIdLst>
  <p:sldIdLst>
    <p:sldId id="256" r:id="rId2"/>
    <p:sldId id="313" r:id="rId3"/>
    <p:sldId id="278" r:id="rId4"/>
    <p:sldId id="314" r:id="rId5"/>
    <p:sldId id="294" r:id="rId6"/>
    <p:sldId id="321" r:id="rId7"/>
    <p:sldId id="297" r:id="rId8"/>
    <p:sldId id="298" r:id="rId9"/>
    <p:sldId id="304" r:id="rId10"/>
    <p:sldId id="305" r:id="rId11"/>
    <p:sldId id="311" r:id="rId12"/>
    <p:sldId id="308" r:id="rId13"/>
    <p:sldId id="322" r:id="rId14"/>
    <p:sldId id="323" r:id="rId15"/>
    <p:sldId id="315" r:id="rId16"/>
    <p:sldId id="320" r:id="rId17"/>
    <p:sldId id="316" r:id="rId18"/>
    <p:sldId id="318" r:id="rId19"/>
    <p:sldId id="317" r:id="rId20"/>
    <p:sldId id="319" r:id="rId21"/>
    <p:sldId id="309" r:id="rId22"/>
    <p:sldId id="312"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667" autoAdjust="0"/>
    <p:restoredTop sz="70032" autoAdjust="0"/>
  </p:normalViewPr>
  <p:slideViewPr>
    <p:cSldViewPr snapToGrid="0">
      <p:cViewPr varScale="1">
        <p:scale>
          <a:sx n="73" d="100"/>
          <a:sy n="73" d="100"/>
        </p:scale>
        <p:origin x="808"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ustomXml" Target="../customXml/item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 Id="rId30" Type="http://schemas.openxmlformats.org/officeDocument/2006/relationships/customXml" Target="../customXml/item2.xml"/></Relationships>
</file>

<file path=ppt/diagrams/_rels/data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_rels/data2.xml.rels><?xml version="1.0" encoding="UTF-8" standalone="yes"?>
<Relationships xmlns="http://schemas.openxmlformats.org/package/2006/relationships"><Relationship Id="rId1" Type="http://schemas.openxmlformats.org/officeDocument/2006/relationships/hyperlink" Target="https://en.wikipedia.org/wiki/Twitter" TargetMode="External"/></Relationships>
</file>

<file path=ppt/diagrams/_rels/drawing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_rels/drawing2.xml.rels><?xml version="1.0" encoding="UTF-8" standalone="yes"?>
<Relationships xmlns="http://schemas.openxmlformats.org/package/2006/relationships"><Relationship Id="rId1" Type="http://schemas.openxmlformats.org/officeDocument/2006/relationships/hyperlink" Target="https://en.wikipedia.org/wiki/Twitter" TargetMode="Externa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599539E-42FF-477E-9377-9744ABE944AC}" type="doc">
      <dgm:prSet loTypeId="urn:microsoft.com/office/officeart/2008/layout/LinedList" loCatId="list" qsTypeId="urn:microsoft.com/office/officeart/2005/8/quickstyle/simple5" qsCatId="simple" csTypeId="urn:microsoft.com/office/officeart/2005/8/colors/accent1_2" csCatId="accent1" phldr="1"/>
      <dgm:spPr/>
      <dgm:t>
        <a:bodyPr/>
        <a:lstStyle/>
        <a:p>
          <a:endParaRPr lang="en-US"/>
        </a:p>
      </dgm:t>
    </dgm:pt>
    <dgm:pt modelId="{A73A0722-987A-447C-A19C-AA4A4C346C22}">
      <dgm:prSet/>
      <dgm:spPr/>
      <dgm:t>
        <a:bodyPr/>
        <a:lstStyle/>
        <a:p>
          <a:r>
            <a:rPr lang="en-US" dirty="0"/>
            <a:t>1</a:t>
          </a:r>
        </a:p>
      </dgm:t>
    </dgm:pt>
    <dgm:pt modelId="{FCEC6200-BB9A-4CA0-A096-75030353EC8F}" type="parTrans" cxnId="{5A50BC20-761F-459B-9728-9105E8EB8CEA}">
      <dgm:prSet/>
      <dgm:spPr/>
      <dgm:t>
        <a:bodyPr/>
        <a:lstStyle/>
        <a:p>
          <a:endParaRPr lang="en-US"/>
        </a:p>
      </dgm:t>
    </dgm:pt>
    <dgm:pt modelId="{703B3AF4-4811-4265-8B72-BE5B3B2B90E8}" type="sibTrans" cxnId="{5A50BC20-761F-459B-9728-9105E8EB8CEA}">
      <dgm:prSet/>
      <dgm:spPr/>
      <dgm:t>
        <a:bodyPr/>
        <a:lstStyle/>
        <a:p>
          <a:endParaRPr lang="en-US"/>
        </a:p>
      </dgm:t>
    </dgm:pt>
    <dgm:pt modelId="{F40E5D3A-B6FB-4A51-8A29-77CFEDE92094}">
      <dgm:prSet/>
      <dgm:spPr/>
      <dgm:t>
        <a:bodyPr/>
        <a:lstStyle/>
        <a:p>
          <a:r>
            <a:rPr lang="en-US" dirty="0"/>
            <a:t>Be genuinely held</a:t>
          </a:r>
        </a:p>
      </dgm:t>
    </dgm:pt>
    <dgm:pt modelId="{51C7B2A6-E268-4995-9DDA-310D76DBF31F}" type="parTrans" cxnId="{FB45096E-15A3-44D9-97A8-F1B46CA035DD}">
      <dgm:prSet/>
      <dgm:spPr/>
      <dgm:t>
        <a:bodyPr/>
        <a:lstStyle/>
        <a:p>
          <a:endParaRPr lang="en-US"/>
        </a:p>
      </dgm:t>
    </dgm:pt>
    <dgm:pt modelId="{D2966C6A-07D8-41C9-95E4-040035A2BF95}" type="sibTrans" cxnId="{FB45096E-15A3-44D9-97A8-F1B46CA035DD}">
      <dgm:prSet/>
      <dgm:spPr/>
      <dgm:t>
        <a:bodyPr/>
        <a:lstStyle/>
        <a:p>
          <a:endParaRPr lang="en-US"/>
        </a:p>
      </dgm:t>
    </dgm:pt>
    <dgm:pt modelId="{554DC0E8-A374-434A-A47C-58E0CB2C610C}">
      <dgm:prSet/>
      <dgm:spPr/>
      <dgm:t>
        <a:bodyPr/>
        <a:lstStyle/>
        <a:p>
          <a:r>
            <a:rPr lang="en-US" dirty="0"/>
            <a:t>2</a:t>
          </a:r>
        </a:p>
      </dgm:t>
    </dgm:pt>
    <dgm:pt modelId="{FB9BDBC4-8B1E-4609-B370-798C41BF2516}" type="parTrans" cxnId="{D8DB35FD-7EBC-4AD9-A2F9-BE09095DBAD4}">
      <dgm:prSet/>
      <dgm:spPr/>
      <dgm:t>
        <a:bodyPr/>
        <a:lstStyle/>
        <a:p>
          <a:endParaRPr lang="en-US"/>
        </a:p>
      </dgm:t>
    </dgm:pt>
    <dgm:pt modelId="{416D5708-2599-4FF2-B8DC-1A3569D52BC9}" type="sibTrans" cxnId="{D8DB35FD-7EBC-4AD9-A2F9-BE09095DBAD4}">
      <dgm:prSet/>
      <dgm:spPr/>
      <dgm:t>
        <a:bodyPr/>
        <a:lstStyle/>
        <a:p>
          <a:endParaRPr lang="en-US"/>
        </a:p>
      </dgm:t>
    </dgm:pt>
    <dgm:pt modelId="{C3CF1490-9B90-4CF9-96A8-4C0B509E4395}">
      <dgm:prSet/>
      <dgm:spPr/>
      <dgm:t>
        <a:bodyPr/>
        <a:lstStyle/>
        <a:p>
          <a:r>
            <a:rPr lang="en-US" dirty="0"/>
            <a:t>Be a belief not an opinion/viewpoint</a:t>
          </a:r>
        </a:p>
      </dgm:t>
    </dgm:pt>
    <dgm:pt modelId="{DB78C911-87AC-4205-BFE7-0F73322B6D66}" type="parTrans" cxnId="{8B8C81DC-8C11-4810-9180-3AF7BA0ABB99}">
      <dgm:prSet/>
      <dgm:spPr/>
      <dgm:t>
        <a:bodyPr/>
        <a:lstStyle/>
        <a:p>
          <a:endParaRPr lang="en-US"/>
        </a:p>
      </dgm:t>
    </dgm:pt>
    <dgm:pt modelId="{AD616D32-273A-40DB-B976-A99DF46570C8}" type="sibTrans" cxnId="{8B8C81DC-8C11-4810-9180-3AF7BA0ABB99}">
      <dgm:prSet/>
      <dgm:spPr/>
      <dgm:t>
        <a:bodyPr/>
        <a:lstStyle/>
        <a:p>
          <a:endParaRPr lang="en-US"/>
        </a:p>
      </dgm:t>
    </dgm:pt>
    <dgm:pt modelId="{D016CCCE-7FC2-455C-9C96-FEB94342D801}">
      <dgm:prSet/>
      <dgm:spPr/>
      <dgm:t>
        <a:bodyPr/>
        <a:lstStyle/>
        <a:p>
          <a:r>
            <a:rPr lang="en-US" dirty="0"/>
            <a:t>3</a:t>
          </a:r>
        </a:p>
      </dgm:t>
    </dgm:pt>
    <dgm:pt modelId="{83A8C0D0-84DE-4F45-B80D-DEE02DC1C8AA}" type="parTrans" cxnId="{00214E61-600D-4B4E-9470-6F446DCCF3D8}">
      <dgm:prSet/>
      <dgm:spPr/>
      <dgm:t>
        <a:bodyPr/>
        <a:lstStyle/>
        <a:p>
          <a:endParaRPr lang="en-US"/>
        </a:p>
      </dgm:t>
    </dgm:pt>
    <dgm:pt modelId="{DC84EF8B-8C00-4D65-AFD7-929F1F1FC7E0}" type="sibTrans" cxnId="{00214E61-600D-4B4E-9470-6F446DCCF3D8}">
      <dgm:prSet/>
      <dgm:spPr/>
      <dgm:t>
        <a:bodyPr/>
        <a:lstStyle/>
        <a:p>
          <a:endParaRPr lang="en-US"/>
        </a:p>
      </dgm:t>
    </dgm:pt>
    <dgm:pt modelId="{D59BCB4B-A424-44D3-8258-6BAF074D7729}">
      <dgm:prSet/>
      <dgm:spPr/>
      <dgm:t>
        <a:bodyPr/>
        <a:lstStyle/>
        <a:p>
          <a:r>
            <a:rPr lang="en-US" dirty="0"/>
            <a:t>Be as to a weighty and substantial aspect of human life</a:t>
          </a:r>
        </a:p>
      </dgm:t>
    </dgm:pt>
    <dgm:pt modelId="{8ADC3A75-EBCC-46FD-90A0-3A402D35D26A}" type="parTrans" cxnId="{B68646BB-C7E9-4DEF-A19C-93A9516F05F8}">
      <dgm:prSet/>
      <dgm:spPr/>
      <dgm:t>
        <a:bodyPr/>
        <a:lstStyle/>
        <a:p>
          <a:endParaRPr lang="en-US"/>
        </a:p>
      </dgm:t>
    </dgm:pt>
    <dgm:pt modelId="{F357CD9A-8DC7-43D6-AB61-C9944A9DC372}" type="sibTrans" cxnId="{B68646BB-C7E9-4DEF-A19C-93A9516F05F8}">
      <dgm:prSet/>
      <dgm:spPr/>
      <dgm:t>
        <a:bodyPr/>
        <a:lstStyle/>
        <a:p>
          <a:endParaRPr lang="en-US"/>
        </a:p>
      </dgm:t>
    </dgm:pt>
    <dgm:pt modelId="{1685518A-9AA8-4E90-AD7E-29E695E97032}">
      <dgm:prSet/>
      <dgm:spPr/>
      <dgm:t>
        <a:bodyPr/>
        <a:lstStyle/>
        <a:p>
          <a:r>
            <a:rPr lang="en-US" dirty="0"/>
            <a:t>4</a:t>
          </a:r>
        </a:p>
      </dgm:t>
    </dgm:pt>
    <dgm:pt modelId="{118535D2-50C6-4270-97B4-AD063F605630}" type="parTrans" cxnId="{BD3FF251-1FDD-4F50-8C39-ECC50DC53AC3}">
      <dgm:prSet/>
      <dgm:spPr/>
      <dgm:t>
        <a:bodyPr/>
        <a:lstStyle/>
        <a:p>
          <a:endParaRPr lang="en-US"/>
        </a:p>
      </dgm:t>
    </dgm:pt>
    <dgm:pt modelId="{39286B47-CA60-4FE2-A939-4C545EDCA1F6}" type="sibTrans" cxnId="{BD3FF251-1FDD-4F50-8C39-ECC50DC53AC3}">
      <dgm:prSet/>
      <dgm:spPr/>
      <dgm:t>
        <a:bodyPr/>
        <a:lstStyle/>
        <a:p>
          <a:endParaRPr lang="en-US"/>
        </a:p>
      </dgm:t>
    </dgm:pt>
    <dgm:pt modelId="{F8D4CFA6-DD5D-463C-8A7E-186D39A636BA}">
      <dgm:prSet/>
      <dgm:spPr/>
      <dgm:t>
        <a:bodyPr/>
        <a:lstStyle/>
        <a:p>
          <a:r>
            <a:rPr lang="en-US" dirty="0"/>
            <a:t>Have level of cogency, seriousness, cohesion and importance</a:t>
          </a:r>
        </a:p>
      </dgm:t>
    </dgm:pt>
    <dgm:pt modelId="{A9985A36-CC9E-46B4-BC4D-1411277ABA8E}" type="parTrans" cxnId="{3C697021-ADC1-4BF1-A20B-CE799F240574}">
      <dgm:prSet/>
      <dgm:spPr/>
      <dgm:t>
        <a:bodyPr/>
        <a:lstStyle/>
        <a:p>
          <a:endParaRPr lang="en-US"/>
        </a:p>
      </dgm:t>
    </dgm:pt>
    <dgm:pt modelId="{5BCAD642-0FC0-49DC-A3A5-F784E598214A}" type="sibTrans" cxnId="{3C697021-ADC1-4BF1-A20B-CE799F240574}">
      <dgm:prSet/>
      <dgm:spPr/>
      <dgm:t>
        <a:bodyPr/>
        <a:lstStyle/>
        <a:p>
          <a:endParaRPr lang="en-US"/>
        </a:p>
      </dgm:t>
    </dgm:pt>
    <dgm:pt modelId="{D877F767-FF9E-4CA0-90EE-85F036E0D7E8}">
      <dgm:prSet/>
      <dgm:spPr/>
      <dgm:t>
        <a:bodyPr/>
        <a:lstStyle/>
        <a:p>
          <a:r>
            <a:rPr lang="en-US" dirty="0"/>
            <a:t>5</a:t>
          </a:r>
        </a:p>
      </dgm:t>
    </dgm:pt>
    <dgm:pt modelId="{3D848033-7F07-4F28-9A66-05ABCFFE4845}" type="parTrans" cxnId="{17770E35-D9FE-4203-A1CB-E7CCCC7FACB5}">
      <dgm:prSet/>
      <dgm:spPr/>
      <dgm:t>
        <a:bodyPr/>
        <a:lstStyle/>
        <a:p>
          <a:endParaRPr lang="en-US"/>
        </a:p>
      </dgm:t>
    </dgm:pt>
    <dgm:pt modelId="{1C30E639-B975-45D7-8A2D-961061499D5C}" type="sibTrans" cxnId="{17770E35-D9FE-4203-A1CB-E7CCCC7FACB5}">
      <dgm:prSet/>
      <dgm:spPr/>
      <dgm:t>
        <a:bodyPr/>
        <a:lstStyle/>
        <a:p>
          <a:endParaRPr lang="en-US"/>
        </a:p>
      </dgm:t>
    </dgm:pt>
    <dgm:pt modelId="{D818C0B9-1CB1-4EC1-903A-13095694A4E2}">
      <dgm:prSet/>
      <dgm:spPr/>
      <dgm:t>
        <a:bodyPr/>
        <a:lstStyle/>
        <a:p>
          <a:r>
            <a:rPr lang="en-US" dirty="0"/>
            <a:t>Be worthy of respect in a democratic society</a:t>
          </a:r>
        </a:p>
      </dgm:t>
    </dgm:pt>
    <dgm:pt modelId="{D80DB03F-9489-4D93-B320-5BDE353726EA}" type="parTrans" cxnId="{1A2C4A7A-2667-4CB2-A00B-BD3AD8D51B32}">
      <dgm:prSet/>
      <dgm:spPr/>
      <dgm:t>
        <a:bodyPr/>
        <a:lstStyle/>
        <a:p>
          <a:endParaRPr lang="en-US"/>
        </a:p>
      </dgm:t>
    </dgm:pt>
    <dgm:pt modelId="{FEC5A99C-0FB0-4C26-880C-C3AA8379A0F9}" type="sibTrans" cxnId="{1A2C4A7A-2667-4CB2-A00B-BD3AD8D51B32}">
      <dgm:prSet/>
      <dgm:spPr/>
      <dgm:t>
        <a:bodyPr/>
        <a:lstStyle/>
        <a:p>
          <a:endParaRPr lang="en-US"/>
        </a:p>
      </dgm:t>
    </dgm:pt>
    <dgm:pt modelId="{093A3D48-4E51-B54A-A67F-0CE08058226D}" type="pres">
      <dgm:prSet presAssocID="{F599539E-42FF-477E-9377-9744ABE944AC}" presName="vert0" presStyleCnt="0">
        <dgm:presLayoutVars>
          <dgm:dir/>
          <dgm:animOne val="branch"/>
          <dgm:animLvl val="lvl"/>
        </dgm:presLayoutVars>
      </dgm:prSet>
      <dgm:spPr/>
    </dgm:pt>
    <dgm:pt modelId="{A9DA806C-622C-C548-A695-825A35FE5136}" type="pres">
      <dgm:prSet presAssocID="{A73A0722-987A-447C-A19C-AA4A4C346C22}" presName="thickLine" presStyleLbl="alignNode1" presStyleIdx="0" presStyleCnt="5"/>
      <dgm:spPr/>
    </dgm:pt>
    <dgm:pt modelId="{39EAD7BB-9B94-8341-9B6D-180477A45289}" type="pres">
      <dgm:prSet presAssocID="{A73A0722-987A-447C-A19C-AA4A4C346C22}" presName="horz1" presStyleCnt="0"/>
      <dgm:spPr/>
    </dgm:pt>
    <dgm:pt modelId="{FCD1EE72-63FE-AE42-A398-D2B5F4A4A8C4}" type="pres">
      <dgm:prSet presAssocID="{A73A0722-987A-447C-A19C-AA4A4C346C22}" presName="tx1" presStyleLbl="revTx" presStyleIdx="0" presStyleCnt="10"/>
      <dgm:spPr/>
    </dgm:pt>
    <dgm:pt modelId="{76F70B2B-74CB-D842-8C1A-888D2CC6C48D}" type="pres">
      <dgm:prSet presAssocID="{A73A0722-987A-447C-A19C-AA4A4C346C22}" presName="vert1" presStyleCnt="0"/>
      <dgm:spPr/>
    </dgm:pt>
    <dgm:pt modelId="{D204AF43-397E-4848-80AB-0EE0D12D7ED9}" type="pres">
      <dgm:prSet presAssocID="{F40E5D3A-B6FB-4A51-8A29-77CFEDE92094}" presName="vertSpace2a" presStyleCnt="0"/>
      <dgm:spPr/>
    </dgm:pt>
    <dgm:pt modelId="{CBBFA69C-A947-544D-A63D-7028CA267AF3}" type="pres">
      <dgm:prSet presAssocID="{F40E5D3A-B6FB-4A51-8A29-77CFEDE92094}" presName="horz2" presStyleCnt="0"/>
      <dgm:spPr/>
    </dgm:pt>
    <dgm:pt modelId="{A91F92E1-34CC-8046-B529-1DEB82A2445E}" type="pres">
      <dgm:prSet presAssocID="{F40E5D3A-B6FB-4A51-8A29-77CFEDE92094}" presName="horzSpace2" presStyleCnt="0"/>
      <dgm:spPr/>
    </dgm:pt>
    <dgm:pt modelId="{8C4152E4-4454-6544-B4BA-97DFF599C712}" type="pres">
      <dgm:prSet presAssocID="{F40E5D3A-B6FB-4A51-8A29-77CFEDE92094}" presName="tx2" presStyleLbl="revTx" presStyleIdx="1" presStyleCnt="10"/>
      <dgm:spPr/>
    </dgm:pt>
    <dgm:pt modelId="{8752008C-9052-C54D-8111-0BD4DD453C04}" type="pres">
      <dgm:prSet presAssocID="{F40E5D3A-B6FB-4A51-8A29-77CFEDE92094}" presName="vert2" presStyleCnt="0"/>
      <dgm:spPr/>
    </dgm:pt>
    <dgm:pt modelId="{4DAD3549-F489-BE4D-9DAA-9CC19B2D9190}" type="pres">
      <dgm:prSet presAssocID="{F40E5D3A-B6FB-4A51-8A29-77CFEDE92094}" presName="thinLine2b" presStyleLbl="callout" presStyleIdx="0" presStyleCnt="5"/>
      <dgm:spPr/>
    </dgm:pt>
    <dgm:pt modelId="{DEF53FF4-8C64-5D43-8891-2992BB7C6D15}" type="pres">
      <dgm:prSet presAssocID="{F40E5D3A-B6FB-4A51-8A29-77CFEDE92094}" presName="vertSpace2b" presStyleCnt="0"/>
      <dgm:spPr/>
    </dgm:pt>
    <dgm:pt modelId="{79CA6B34-2396-774A-B55C-511E916FFA64}" type="pres">
      <dgm:prSet presAssocID="{554DC0E8-A374-434A-A47C-58E0CB2C610C}" presName="thickLine" presStyleLbl="alignNode1" presStyleIdx="1" presStyleCnt="5"/>
      <dgm:spPr/>
    </dgm:pt>
    <dgm:pt modelId="{347E2292-943B-1C40-9B7D-EFE827EFCCA7}" type="pres">
      <dgm:prSet presAssocID="{554DC0E8-A374-434A-A47C-58E0CB2C610C}" presName="horz1" presStyleCnt="0"/>
      <dgm:spPr/>
    </dgm:pt>
    <dgm:pt modelId="{4CDC51FD-880D-F14E-8C41-0BAB6F9E5015}" type="pres">
      <dgm:prSet presAssocID="{554DC0E8-A374-434A-A47C-58E0CB2C610C}" presName="tx1" presStyleLbl="revTx" presStyleIdx="2" presStyleCnt="10"/>
      <dgm:spPr/>
    </dgm:pt>
    <dgm:pt modelId="{CE072E8D-D446-A248-AC46-467346C47718}" type="pres">
      <dgm:prSet presAssocID="{554DC0E8-A374-434A-A47C-58E0CB2C610C}" presName="vert1" presStyleCnt="0"/>
      <dgm:spPr/>
    </dgm:pt>
    <dgm:pt modelId="{9FE134AD-735A-334E-AA2D-DD957D96C8F1}" type="pres">
      <dgm:prSet presAssocID="{C3CF1490-9B90-4CF9-96A8-4C0B509E4395}" presName="vertSpace2a" presStyleCnt="0"/>
      <dgm:spPr/>
    </dgm:pt>
    <dgm:pt modelId="{D145D003-6C7B-6E46-A874-1252B2C766FF}" type="pres">
      <dgm:prSet presAssocID="{C3CF1490-9B90-4CF9-96A8-4C0B509E4395}" presName="horz2" presStyleCnt="0"/>
      <dgm:spPr/>
    </dgm:pt>
    <dgm:pt modelId="{908B6F00-E0F3-B74A-91CB-C5DEDF6EC63E}" type="pres">
      <dgm:prSet presAssocID="{C3CF1490-9B90-4CF9-96A8-4C0B509E4395}" presName="horzSpace2" presStyleCnt="0"/>
      <dgm:spPr/>
    </dgm:pt>
    <dgm:pt modelId="{8214EAD7-7409-1F4C-AF4D-2D8619B7D0C3}" type="pres">
      <dgm:prSet presAssocID="{C3CF1490-9B90-4CF9-96A8-4C0B509E4395}" presName="tx2" presStyleLbl="revTx" presStyleIdx="3" presStyleCnt="10"/>
      <dgm:spPr/>
    </dgm:pt>
    <dgm:pt modelId="{8B86F190-2C68-494E-B9CE-A32C558574C6}" type="pres">
      <dgm:prSet presAssocID="{C3CF1490-9B90-4CF9-96A8-4C0B509E4395}" presName="vert2" presStyleCnt="0"/>
      <dgm:spPr/>
    </dgm:pt>
    <dgm:pt modelId="{33CEF2E0-0B35-A347-A0AA-732B932DA94B}" type="pres">
      <dgm:prSet presAssocID="{C3CF1490-9B90-4CF9-96A8-4C0B509E4395}" presName="thinLine2b" presStyleLbl="callout" presStyleIdx="1" presStyleCnt="5"/>
      <dgm:spPr/>
    </dgm:pt>
    <dgm:pt modelId="{40EB9031-0F1E-964D-89EA-FE3F9B612569}" type="pres">
      <dgm:prSet presAssocID="{C3CF1490-9B90-4CF9-96A8-4C0B509E4395}" presName="vertSpace2b" presStyleCnt="0"/>
      <dgm:spPr/>
    </dgm:pt>
    <dgm:pt modelId="{0516A8C4-F1AF-B446-AA32-14425AA7929A}" type="pres">
      <dgm:prSet presAssocID="{D016CCCE-7FC2-455C-9C96-FEB94342D801}" presName="thickLine" presStyleLbl="alignNode1" presStyleIdx="2" presStyleCnt="5"/>
      <dgm:spPr/>
    </dgm:pt>
    <dgm:pt modelId="{88BCAD81-ADC7-9142-A90B-3E4873E1E12D}" type="pres">
      <dgm:prSet presAssocID="{D016CCCE-7FC2-455C-9C96-FEB94342D801}" presName="horz1" presStyleCnt="0"/>
      <dgm:spPr/>
    </dgm:pt>
    <dgm:pt modelId="{D53EA5C4-E4B9-9C4D-A611-BDF66C84054D}" type="pres">
      <dgm:prSet presAssocID="{D016CCCE-7FC2-455C-9C96-FEB94342D801}" presName="tx1" presStyleLbl="revTx" presStyleIdx="4" presStyleCnt="10"/>
      <dgm:spPr/>
    </dgm:pt>
    <dgm:pt modelId="{6ABE761E-22FB-A34B-8137-621CBB72833B}" type="pres">
      <dgm:prSet presAssocID="{D016CCCE-7FC2-455C-9C96-FEB94342D801}" presName="vert1" presStyleCnt="0"/>
      <dgm:spPr/>
    </dgm:pt>
    <dgm:pt modelId="{517FA4BC-1F53-A740-9310-DB3FB80A19E6}" type="pres">
      <dgm:prSet presAssocID="{D59BCB4B-A424-44D3-8258-6BAF074D7729}" presName="vertSpace2a" presStyleCnt="0"/>
      <dgm:spPr/>
    </dgm:pt>
    <dgm:pt modelId="{6BCE7F8A-741D-BD4E-B227-0860B1309544}" type="pres">
      <dgm:prSet presAssocID="{D59BCB4B-A424-44D3-8258-6BAF074D7729}" presName="horz2" presStyleCnt="0"/>
      <dgm:spPr/>
    </dgm:pt>
    <dgm:pt modelId="{5ADB0FE0-D68F-CD4B-8FEB-98C82A286E2D}" type="pres">
      <dgm:prSet presAssocID="{D59BCB4B-A424-44D3-8258-6BAF074D7729}" presName="horzSpace2" presStyleCnt="0"/>
      <dgm:spPr/>
    </dgm:pt>
    <dgm:pt modelId="{EE499CB6-1D5F-3542-95F6-474B613831F6}" type="pres">
      <dgm:prSet presAssocID="{D59BCB4B-A424-44D3-8258-6BAF074D7729}" presName="tx2" presStyleLbl="revTx" presStyleIdx="5" presStyleCnt="10"/>
      <dgm:spPr/>
    </dgm:pt>
    <dgm:pt modelId="{1FFE6D0B-98DD-F44E-8525-963F06B0FE98}" type="pres">
      <dgm:prSet presAssocID="{D59BCB4B-A424-44D3-8258-6BAF074D7729}" presName="vert2" presStyleCnt="0"/>
      <dgm:spPr/>
    </dgm:pt>
    <dgm:pt modelId="{FF9DBEA8-C077-F24C-9650-AA5CF45FA090}" type="pres">
      <dgm:prSet presAssocID="{D59BCB4B-A424-44D3-8258-6BAF074D7729}" presName="thinLine2b" presStyleLbl="callout" presStyleIdx="2" presStyleCnt="5"/>
      <dgm:spPr/>
    </dgm:pt>
    <dgm:pt modelId="{314A56D0-7529-D14D-97C3-9E0A0E95B35F}" type="pres">
      <dgm:prSet presAssocID="{D59BCB4B-A424-44D3-8258-6BAF074D7729}" presName="vertSpace2b" presStyleCnt="0"/>
      <dgm:spPr/>
    </dgm:pt>
    <dgm:pt modelId="{6E4F91B1-2536-5844-9D9C-9332B1FDB47B}" type="pres">
      <dgm:prSet presAssocID="{1685518A-9AA8-4E90-AD7E-29E695E97032}" presName="thickLine" presStyleLbl="alignNode1" presStyleIdx="3" presStyleCnt="5"/>
      <dgm:spPr/>
    </dgm:pt>
    <dgm:pt modelId="{AF51FF60-D1EA-FA45-8E1A-FA3A909B3919}" type="pres">
      <dgm:prSet presAssocID="{1685518A-9AA8-4E90-AD7E-29E695E97032}" presName="horz1" presStyleCnt="0"/>
      <dgm:spPr/>
    </dgm:pt>
    <dgm:pt modelId="{5C1B119D-11E5-F94E-9194-354FA0718098}" type="pres">
      <dgm:prSet presAssocID="{1685518A-9AA8-4E90-AD7E-29E695E97032}" presName="tx1" presStyleLbl="revTx" presStyleIdx="6" presStyleCnt="10"/>
      <dgm:spPr/>
    </dgm:pt>
    <dgm:pt modelId="{8B3ACDEA-F342-6B49-869B-75DFB3132ED4}" type="pres">
      <dgm:prSet presAssocID="{1685518A-9AA8-4E90-AD7E-29E695E97032}" presName="vert1" presStyleCnt="0"/>
      <dgm:spPr/>
    </dgm:pt>
    <dgm:pt modelId="{3C8201DD-6137-B949-8716-C8BC98F9986F}" type="pres">
      <dgm:prSet presAssocID="{F8D4CFA6-DD5D-463C-8A7E-186D39A636BA}" presName="vertSpace2a" presStyleCnt="0"/>
      <dgm:spPr/>
    </dgm:pt>
    <dgm:pt modelId="{F8111FB9-D5FC-EB44-8E1C-E3F636C45B7E}" type="pres">
      <dgm:prSet presAssocID="{F8D4CFA6-DD5D-463C-8A7E-186D39A636BA}" presName="horz2" presStyleCnt="0"/>
      <dgm:spPr/>
    </dgm:pt>
    <dgm:pt modelId="{B5721937-1A8B-9440-8EDD-8D7F5F9380A4}" type="pres">
      <dgm:prSet presAssocID="{F8D4CFA6-DD5D-463C-8A7E-186D39A636BA}" presName="horzSpace2" presStyleCnt="0"/>
      <dgm:spPr/>
    </dgm:pt>
    <dgm:pt modelId="{7E96775A-93CE-2A44-8193-37A3D8A49F17}" type="pres">
      <dgm:prSet presAssocID="{F8D4CFA6-DD5D-463C-8A7E-186D39A636BA}" presName="tx2" presStyleLbl="revTx" presStyleIdx="7" presStyleCnt="10"/>
      <dgm:spPr/>
    </dgm:pt>
    <dgm:pt modelId="{8ED9BDBA-C860-794C-B78F-DB921BE84287}" type="pres">
      <dgm:prSet presAssocID="{F8D4CFA6-DD5D-463C-8A7E-186D39A636BA}" presName="vert2" presStyleCnt="0"/>
      <dgm:spPr/>
    </dgm:pt>
    <dgm:pt modelId="{C49AB92F-69BE-1644-A055-797D298C851E}" type="pres">
      <dgm:prSet presAssocID="{F8D4CFA6-DD5D-463C-8A7E-186D39A636BA}" presName="thinLine2b" presStyleLbl="callout" presStyleIdx="3" presStyleCnt="5"/>
      <dgm:spPr/>
    </dgm:pt>
    <dgm:pt modelId="{9CED9D6E-BADE-D840-9776-B2DD10C8D50B}" type="pres">
      <dgm:prSet presAssocID="{F8D4CFA6-DD5D-463C-8A7E-186D39A636BA}" presName="vertSpace2b" presStyleCnt="0"/>
      <dgm:spPr/>
    </dgm:pt>
    <dgm:pt modelId="{82159283-6FA5-F14E-8D7B-2991E4EB94DB}" type="pres">
      <dgm:prSet presAssocID="{D877F767-FF9E-4CA0-90EE-85F036E0D7E8}" presName="thickLine" presStyleLbl="alignNode1" presStyleIdx="4" presStyleCnt="5"/>
      <dgm:spPr/>
    </dgm:pt>
    <dgm:pt modelId="{9BC891A5-76B7-DE49-B277-A4FABB4D235A}" type="pres">
      <dgm:prSet presAssocID="{D877F767-FF9E-4CA0-90EE-85F036E0D7E8}" presName="horz1" presStyleCnt="0"/>
      <dgm:spPr/>
    </dgm:pt>
    <dgm:pt modelId="{90F8F2F7-3939-A14A-96BF-F64DF95D3C77}" type="pres">
      <dgm:prSet presAssocID="{D877F767-FF9E-4CA0-90EE-85F036E0D7E8}" presName="tx1" presStyleLbl="revTx" presStyleIdx="8" presStyleCnt="10"/>
      <dgm:spPr/>
    </dgm:pt>
    <dgm:pt modelId="{7A83409E-AE3B-CB4B-B3E4-2204BF417978}" type="pres">
      <dgm:prSet presAssocID="{D877F767-FF9E-4CA0-90EE-85F036E0D7E8}" presName="vert1" presStyleCnt="0"/>
      <dgm:spPr/>
    </dgm:pt>
    <dgm:pt modelId="{446DD5F3-59FA-E141-A8A7-B8486CA42550}" type="pres">
      <dgm:prSet presAssocID="{D818C0B9-1CB1-4EC1-903A-13095694A4E2}" presName="vertSpace2a" presStyleCnt="0"/>
      <dgm:spPr/>
    </dgm:pt>
    <dgm:pt modelId="{EC2A87F5-4242-FC43-81AD-B6E8AF51553E}" type="pres">
      <dgm:prSet presAssocID="{D818C0B9-1CB1-4EC1-903A-13095694A4E2}" presName="horz2" presStyleCnt="0"/>
      <dgm:spPr/>
    </dgm:pt>
    <dgm:pt modelId="{DD8989FC-7BDC-7240-BC11-DC6968A6DD21}" type="pres">
      <dgm:prSet presAssocID="{D818C0B9-1CB1-4EC1-903A-13095694A4E2}" presName="horzSpace2" presStyleCnt="0"/>
      <dgm:spPr/>
    </dgm:pt>
    <dgm:pt modelId="{C2B3416F-CFB1-AB44-BAEE-A4727DA1B0DD}" type="pres">
      <dgm:prSet presAssocID="{D818C0B9-1CB1-4EC1-903A-13095694A4E2}" presName="tx2" presStyleLbl="revTx" presStyleIdx="9" presStyleCnt="10"/>
      <dgm:spPr/>
    </dgm:pt>
    <dgm:pt modelId="{7FA68DC5-F0B3-8846-AD31-2E5F4D4070EC}" type="pres">
      <dgm:prSet presAssocID="{D818C0B9-1CB1-4EC1-903A-13095694A4E2}" presName="vert2" presStyleCnt="0"/>
      <dgm:spPr/>
    </dgm:pt>
    <dgm:pt modelId="{0D3F1FD4-00EC-3A4A-890B-0210762946DE}" type="pres">
      <dgm:prSet presAssocID="{D818C0B9-1CB1-4EC1-903A-13095694A4E2}" presName="thinLine2b" presStyleLbl="callout" presStyleIdx="4" presStyleCnt="5"/>
      <dgm:spPr/>
    </dgm:pt>
    <dgm:pt modelId="{00172593-2DBA-1641-BA7F-7D1A6686BD9D}" type="pres">
      <dgm:prSet presAssocID="{D818C0B9-1CB1-4EC1-903A-13095694A4E2}" presName="vertSpace2b" presStyleCnt="0"/>
      <dgm:spPr/>
    </dgm:pt>
  </dgm:ptLst>
  <dgm:cxnLst>
    <dgm:cxn modelId="{5A50BC20-761F-459B-9728-9105E8EB8CEA}" srcId="{F599539E-42FF-477E-9377-9744ABE944AC}" destId="{A73A0722-987A-447C-A19C-AA4A4C346C22}" srcOrd="0" destOrd="0" parTransId="{FCEC6200-BB9A-4CA0-A096-75030353EC8F}" sibTransId="{703B3AF4-4811-4265-8B72-BE5B3B2B90E8}"/>
    <dgm:cxn modelId="{3C697021-ADC1-4BF1-A20B-CE799F240574}" srcId="{1685518A-9AA8-4E90-AD7E-29E695E97032}" destId="{F8D4CFA6-DD5D-463C-8A7E-186D39A636BA}" srcOrd="0" destOrd="0" parTransId="{A9985A36-CC9E-46B4-BC4D-1411277ABA8E}" sibTransId="{5BCAD642-0FC0-49DC-A3A5-F784E598214A}"/>
    <dgm:cxn modelId="{17770E35-D9FE-4203-A1CB-E7CCCC7FACB5}" srcId="{F599539E-42FF-477E-9377-9744ABE944AC}" destId="{D877F767-FF9E-4CA0-90EE-85F036E0D7E8}" srcOrd="4" destOrd="0" parTransId="{3D848033-7F07-4F28-9A66-05ABCFFE4845}" sibTransId="{1C30E639-B975-45D7-8A2D-961061499D5C}"/>
    <dgm:cxn modelId="{768F6F35-B3C4-274D-8142-F635E6B60823}" type="presOf" srcId="{F599539E-42FF-477E-9377-9744ABE944AC}" destId="{093A3D48-4E51-B54A-A67F-0CE08058226D}" srcOrd="0" destOrd="0" presId="urn:microsoft.com/office/officeart/2008/layout/LinedList"/>
    <dgm:cxn modelId="{38B72340-E17C-D847-819B-3CF87CC1AA27}" type="presOf" srcId="{D818C0B9-1CB1-4EC1-903A-13095694A4E2}" destId="{C2B3416F-CFB1-AB44-BAEE-A4727DA1B0DD}" srcOrd="0" destOrd="0" presId="urn:microsoft.com/office/officeart/2008/layout/LinedList"/>
    <dgm:cxn modelId="{E542944E-D4B2-5C44-8AB6-087880356182}" type="presOf" srcId="{F40E5D3A-B6FB-4A51-8A29-77CFEDE92094}" destId="{8C4152E4-4454-6544-B4BA-97DFF599C712}" srcOrd="0" destOrd="0" presId="urn:microsoft.com/office/officeart/2008/layout/LinedList"/>
    <dgm:cxn modelId="{BD3FF251-1FDD-4F50-8C39-ECC50DC53AC3}" srcId="{F599539E-42FF-477E-9377-9744ABE944AC}" destId="{1685518A-9AA8-4E90-AD7E-29E695E97032}" srcOrd="3" destOrd="0" parTransId="{118535D2-50C6-4270-97B4-AD063F605630}" sibTransId="{39286B47-CA60-4FE2-A939-4C545EDCA1F6}"/>
    <dgm:cxn modelId="{00214E61-600D-4B4E-9470-6F446DCCF3D8}" srcId="{F599539E-42FF-477E-9377-9744ABE944AC}" destId="{D016CCCE-7FC2-455C-9C96-FEB94342D801}" srcOrd="2" destOrd="0" parTransId="{83A8C0D0-84DE-4F45-B80D-DEE02DC1C8AA}" sibTransId="{DC84EF8B-8C00-4D65-AFD7-929F1F1FC7E0}"/>
    <dgm:cxn modelId="{8B574864-C716-EB4C-90D8-EFA8194E6078}" type="presOf" srcId="{A73A0722-987A-447C-A19C-AA4A4C346C22}" destId="{FCD1EE72-63FE-AE42-A398-D2B5F4A4A8C4}" srcOrd="0" destOrd="0" presId="urn:microsoft.com/office/officeart/2008/layout/LinedList"/>
    <dgm:cxn modelId="{DD0A626D-34AA-2E4B-8E05-8E02430125AF}" type="presOf" srcId="{C3CF1490-9B90-4CF9-96A8-4C0B509E4395}" destId="{8214EAD7-7409-1F4C-AF4D-2D8619B7D0C3}" srcOrd="0" destOrd="0" presId="urn:microsoft.com/office/officeart/2008/layout/LinedList"/>
    <dgm:cxn modelId="{FB45096E-15A3-44D9-97A8-F1B46CA035DD}" srcId="{A73A0722-987A-447C-A19C-AA4A4C346C22}" destId="{F40E5D3A-B6FB-4A51-8A29-77CFEDE92094}" srcOrd="0" destOrd="0" parTransId="{51C7B2A6-E268-4995-9DDA-310D76DBF31F}" sibTransId="{D2966C6A-07D8-41C9-95E4-040035A2BF95}"/>
    <dgm:cxn modelId="{0B669379-932F-5C4D-9CC7-24D91F477752}" type="presOf" srcId="{1685518A-9AA8-4E90-AD7E-29E695E97032}" destId="{5C1B119D-11E5-F94E-9194-354FA0718098}" srcOrd="0" destOrd="0" presId="urn:microsoft.com/office/officeart/2008/layout/LinedList"/>
    <dgm:cxn modelId="{1A2C4A7A-2667-4CB2-A00B-BD3AD8D51B32}" srcId="{D877F767-FF9E-4CA0-90EE-85F036E0D7E8}" destId="{D818C0B9-1CB1-4EC1-903A-13095694A4E2}" srcOrd="0" destOrd="0" parTransId="{D80DB03F-9489-4D93-B320-5BDE353726EA}" sibTransId="{FEC5A99C-0FB0-4C26-880C-C3AA8379A0F9}"/>
    <dgm:cxn modelId="{62B405A0-8227-6043-ADA1-D49BD3856E1F}" type="presOf" srcId="{D59BCB4B-A424-44D3-8258-6BAF074D7729}" destId="{EE499CB6-1D5F-3542-95F6-474B613831F6}" srcOrd="0" destOrd="0" presId="urn:microsoft.com/office/officeart/2008/layout/LinedList"/>
    <dgm:cxn modelId="{662992A2-FF7F-C34E-9A19-08F024BE1A46}" type="presOf" srcId="{D877F767-FF9E-4CA0-90EE-85F036E0D7E8}" destId="{90F8F2F7-3939-A14A-96BF-F64DF95D3C77}" srcOrd="0" destOrd="0" presId="urn:microsoft.com/office/officeart/2008/layout/LinedList"/>
    <dgm:cxn modelId="{B68646BB-C7E9-4DEF-A19C-93A9516F05F8}" srcId="{D016CCCE-7FC2-455C-9C96-FEB94342D801}" destId="{D59BCB4B-A424-44D3-8258-6BAF074D7729}" srcOrd="0" destOrd="0" parTransId="{8ADC3A75-EBCC-46FD-90A0-3A402D35D26A}" sibTransId="{F357CD9A-8DC7-43D6-AB61-C9944A9DC372}"/>
    <dgm:cxn modelId="{0E23A5C2-EA80-3547-BA50-FD762155D539}" type="presOf" srcId="{554DC0E8-A374-434A-A47C-58E0CB2C610C}" destId="{4CDC51FD-880D-F14E-8C41-0BAB6F9E5015}" srcOrd="0" destOrd="0" presId="urn:microsoft.com/office/officeart/2008/layout/LinedList"/>
    <dgm:cxn modelId="{8B8C81DC-8C11-4810-9180-3AF7BA0ABB99}" srcId="{554DC0E8-A374-434A-A47C-58E0CB2C610C}" destId="{C3CF1490-9B90-4CF9-96A8-4C0B509E4395}" srcOrd="0" destOrd="0" parTransId="{DB78C911-87AC-4205-BFE7-0F73322B6D66}" sibTransId="{AD616D32-273A-40DB-B976-A99DF46570C8}"/>
    <dgm:cxn modelId="{6D4DCCE3-1898-964C-83D1-FDFB27D1FA30}" type="presOf" srcId="{D016CCCE-7FC2-455C-9C96-FEB94342D801}" destId="{D53EA5C4-E4B9-9C4D-A611-BDF66C84054D}" srcOrd="0" destOrd="0" presId="urn:microsoft.com/office/officeart/2008/layout/LinedList"/>
    <dgm:cxn modelId="{169F0CF6-6A6A-904C-AED0-270F8C383030}" type="presOf" srcId="{F8D4CFA6-DD5D-463C-8A7E-186D39A636BA}" destId="{7E96775A-93CE-2A44-8193-37A3D8A49F17}" srcOrd="0" destOrd="0" presId="urn:microsoft.com/office/officeart/2008/layout/LinedList"/>
    <dgm:cxn modelId="{D8DB35FD-7EBC-4AD9-A2F9-BE09095DBAD4}" srcId="{F599539E-42FF-477E-9377-9744ABE944AC}" destId="{554DC0E8-A374-434A-A47C-58E0CB2C610C}" srcOrd="1" destOrd="0" parTransId="{FB9BDBC4-8B1E-4609-B370-798C41BF2516}" sibTransId="{416D5708-2599-4FF2-B8DC-1A3569D52BC9}"/>
    <dgm:cxn modelId="{3596A319-D0AC-6E4A-9F15-405002E29C09}" type="presParOf" srcId="{093A3D48-4E51-B54A-A67F-0CE08058226D}" destId="{A9DA806C-622C-C548-A695-825A35FE5136}" srcOrd="0" destOrd="0" presId="urn:microsoft.com/office/officeart/2008/layout/LinedList"/>
    <dgm:cxn modelId="{B428B49C-48F6-DE46-A15C-EBD104531E44}" type="presParOf" srcId="{093A3D48-4E51-B54A-A67F-0CE08058226D}" destId="{39EAD7BB-9B94-8341-9B6D-180477A45289}" srcOrd="1" destOrd="0" presId="urn:microsoft.com/office/officeart/2008/layout/LinedList"/>
    <dgm:cxn modelId="{76B52FBC-A20C-FF48-8C5C-7CF9B5C66224}" type="presParOf" srcId="{39EAD7BB-9B94-8341-9B6D-180477A45289}" destId="{FCD1EE72-63FE-AE42-A398-D2B5F4A4A8C4}" srcOrd="0" destOrd="0" presId="urn:microsoft.com/office/officeart/2008/layout/LinedList"/>
    <dgm:cxn modelId="{8E8112F2-21A5-7E43-AE46-BD3E144CAE20}" type="presParOf" srcId="{39EAD7BB-9B94-8341-9B6D-180477A45289}" destId="{76F70B2B-74CB-D842-8C1A-888D2CC6C48D}" srcOrd="1" destOrd="0" presId="urn:microsoft.com/office/officeart/2008/layout/LinedList"/>
    <dgm:cxn modelId="{8E41F60D-BF2D-384B-AEF4-8F35807BBD8A}" type="presParOf" srcId="{76F70B2B-74CB-D842-8C1A-888D2CC6C48D}" destId="{D204AF43-397E-4848-80AB-0EE0D12D7ED9}" srcOrd="0" destOrd="0" presId="urn:microsoft.com/office/officeart/2008/layout/LinedList"/>
    <dgm:cxn modelId="{384FC786-2846-FE4D-B2B4-C7FACC072E61}" type="presParOf" srcId="{76F70B2B-74CB-D842-8C1A-888D2CC6C48D}" destId="{CBBFA69C-A947-544D-A63D-7028CA267AF3}" srcOrd="1" destOrd="0" presId="urn:microsoft.com/office/officeart/2008/layout/LinedList"/>
    <dgm:cxn modelId="{7CD0994E-05BF-D241-BC93-E87F4D7D445F}" type="presParOf" srcId="{CBBFA69C-A947-544D-A63D-7028CA267AF3}" destId="{A91F92E1-34CC-8046-B529-1DEB82A2445E}" srcOrd="0" destOrd="0" presId="urn:microsoft.com/office/officeart/2008/layout/LinedList"/>
    <dgm:cxn modelId="{E091F674-E068-9A40-85A3-4307CF0FAF2D}" type="presParOf" srcId="{CBBFA69C-A947-544D-A63D-7028CA267AF3}" destId="{8C4152E4-4454-6544-B4BA-97DFF599C712}" srcOrd="1" destOrd="0" presId="urn:microsoft.com/office/officeart/2008/layout/LinedList"/>
    <dgm:cxn modelId="{30E449DE-4B22-7440-AEC7-858DE59FA88A}" type="presParOf" srcId="{CBBFA69C-A947-544D-A63D-7028CA267AF3}" destId="{8752008C-9052-C54D-8111-0BD4DD453C04}" srcOrd="2" destOrd="0" presId="urn:microsoft.com/office/officeart/2008/layout/LinedList"/>
    <dgm:cxn modelId="{F882A698-AAC8-FA4D-9394-296117F7325E}" type="presParOf" srcId="{76F70B2B-74CB-D842-8C1A-888D2CC6C48D}" destId="{4DAD3549-F489-BE4D-9DAA-9CC19B2D9190}" srcOrd="2" destOrd="0" presId="urn:microsoft.com/office/officeart/2008/layout/LinedList"/>
    <dgm:cxn modelId="{9BD29560-279E-4149-B74C-44963FD946E9}" type="presParOf" srcId="{76F70B2B-74CB-D842-8C1A-888D2CC6C48D}" destId="{DEF53FF4-8C64-5D43-8891-2992BB7C6D15}" srcOrd="3" destOrd="0" presId="urn:microsoft.com/office/officeart/2008/layout/LinedList"/>
    <dgm:cxn modelId="{1B455274-88D7-7840-A784-7B93716276D9}" type="presParOf" srcId="{093A3D48-4E51-B54A-A67F-0CE08058226D}" destId="{79CA6B34-2396-774A-B55C-511E916FFA64}" srcOrd="2" destOrd="0" presId="urn:microsoft.com/office/officeart/2008/layout/LinedList"/>
    <dgm:cxn modelId="{3B68F05B-7830-B742-92A8-B93A97C44943}" type="presParOf" srcId="{093A3D48-4E51-B54A-A67F-0CE08058226D}" destId="{347E2292-943B-1C40-9B7D-EFE827EFCCA7}" srcOrd="3" destOrd="0" presId="urn:microsoft.com/office/officeart/2008/layout/LinedList"/>
    <dgm:cxn modelId="{7605114C-7347-1040-A01F-F02D1D9966F8}" type="presParOf" srcId="{347E2292-943B-1C40-9B7D-EFE827EFCCA7}" destId="{4CDC51FD-880D-F14E-8C41-0BAB6F9E5015}" srcOrd="0" destOrd="0" presId="urn:microsoft.com/office/officeart/2008/layout/LinedList"/>
    <dgm:cxn modelId="{A3A071D6-211E-5D48-B8E0-0F14E1CB8F24}" type="presParOf" srcId="{347E2292-943B-1C40-9B7D-EFE827EFCCA7}" destId="{CE072E8D-D446-A248-AC46-467346C47718}" srcOrd="1" destOrd="0" presId="urn:microsoft.com/office/officeart/2008/layout/LinedList"/>
    <dgm:cxn modelId="{EABFB45E-1FC1-0244-8F61-B6FC8876C52A}" type="presParOf" srcId="{CE072E8D-D446-A248-AC46-467346C47718}" destId="{9FE134AD-735A-334E-AA2D-DD957D96C8F1}" srcOrd="0" destOrd="0" presId="urn:microsoft.com/office/officeart/2008/layout/LinedList"/>
    <dgm:cxn modelId="{18309A5B-FCA8-8042-85EB-C1D61E8A677E}" type="presParOf" srcId="{CE072E8D-D446-A248-AC46-467346C47718}" destId="{D145D003-6C7B-6E46-A874-1252B2C766FF}" srcOrd="1" destOrd="0" presId="urn:microsoft.com/office/officeart/2008/layout/LinedList"/>
    <dgm:cxn modelId="{CA2EDD48-A1A2-A64D-898B-E76DB58EA18E}" type="presParOf" srcId="{D145D003-6C7B-6E46-A874-1252B2C766FF}" destId="{908B6F00-E0F3-B74A-91CB-C5DEDF6EC63E}" srcOrd="0" destOrd="0" presId="urn:microsoft.com/office/officeart/2008/layout/LinedList"/>
    <dgm:cxn modelId="{3787C77D-02D8-F747-AB5D-FF222F15A563}" type="presParOf" srcId="{D145D003-6C7B-6E46-A874-1252B2C766FF}" destId="{8214EAD7-7409-1F4C-AF4D-2D8619B7D0C3}" srcOrd="1" destOrd="0" presId="urn:microsoft.com/office/officeart/2008/layout/LinedList"/>
    <dgm:cxn modelId="{28453D73-7714-824D-9AE4-0D274A36CB76}" type="presParOf" srcId="{D145D003-6C7B-6E46-A874-1252B2C766FF}" destId="{8B86F190-2C68-494E-B9CE-A32C558574C6}" srcOrd="2" destOrd="0" presId="urn:microsoft.com/office/officeart/2008/layout/LinedList"/>
    <dgm:cxn modelId="{B2B94BE3-54F6-6E42-81CD-9B84D22ED541}" type="presParOf" srcId="{CE072E8D-D446-A248-AC46-467346C47718}" destId="{33CEF2E0-0B35-A347-A0AA-732B932DA94B}" srcOrd="2" destOrd="0" presId="urn:microsoft.com/office/officeart/2008/layout/LinedList"/>
    <dgm:cxn modelId="{D8BB76BF-6C2C-B94B-987B-CAFD3F1FF543}" type="presParOf" srcId="{CE072E8D-D446-A248-AC46-467346C47718}" destId="{40EB9031-0F1E-964D-89EA-FE3F9B612569}" srcOrd="3" destOrd="0" presId="urn:microsoft.com/office/officeart/2008/layout/LinedList"/>
    <dgm:cxn modelId="{D363DE01-7028-2345-931D-D518CBE85CAE}" type="presParOf" srcId="{093A3D48-4E51-B54A-A67F-0CE08058226D}" destId="{0516A8C4-F1AF-B446-AA32-14425AA7929A}" srcOrd="4" destOrd="0" presId="urn:microsoft.com/office/officeart/2008/layout/LinedList"/>
    <dgm:cxn modelId="{DFA2F52B-CB70-4945-BDBA-33B54A627CE4}" type="presParOf" srcId="{093A3D48-4E51-B54A-A67F-0CE08058226D}" destId="{88BCAD81-ADC7-9142-A90B-3E4873E1E12D}" srcOrd="5" destOrd="0" presId="urn:microsoft.com/office/officeart/2008/layout/LinedList"/>
    <dgm:cxn modelId="{BA16D405-F313-2241-8FE8-397566524377}" type="presParOf" srcId="{88BCAD81-ADC7-9142-A90B-3E4873E1E12D}" destId="{D53EA5C4-E4B9-9C4D-A611-BDF66C84054D}" srcOrd="0" destOrd="0" presId="urn:microsoft.com/office/officeart/2008/layout/LinedList"/>
    <dgm:cxn modelId="{34C40782-4D06-F540-90BB-16BC2061C5AE}" type="presParOf" srcId="{88BCAD81-ADC7-9142-A90B-3E4873E1E12D}" destId="{6ABE761E-22FB-A34B-8137-621CBB72833B}" srcOrd="1" destOrd="0" presId="urn:microsoft.com/office/officeart/2008/layout/LinedList"/>
    <dgm:cxn modelId="{4F5D14F2-E8E9-8343-8B00-F7D364769F15}" type="presParOf" srcId="{6ABE761E-22FB-A34B-8137-621CBB72833B}" destId="{517FA4BC-1F53-A740-9310-DB3FB80A19E6}" srcOrd="0" destOrd="0" presId="urn:microsoft.com/office/officeart/2008/layout/LinedList"/>
    <dgm:cxn modelId="{60C4277B-087F-D945-AD0A-22AAD2566B0B}" type="presParOf" srcId="{6ABE761E-22FB-A34B-8137-621CBB72833B}" destId="{6BCE7F8A-741D-BD4E-B227-0860B1309544}" srcOrd="1" destOrd="0" presId="urn:microsoft.com/office/officeart/2008/layout/LinedList"/>
    <dgm:cxn modelId="{ACE3BFEB-C333-1845-BE21-A5CBB33BEB50}" type="presParOf" srcId="{6BCE7F8A-741D-BD4E-B227-0860B1309544}" destId="{5ADB0FE0-D68F-CD4B-8FEB-98C82A286E2D}" srcOrd="0" destOrd="0" presId="urn:microsoft.com/office/officeart/2008/layout/LinedList"/>
    <dgm:cxn modelId="{24ACAF30-C681-7F4B-82E1-036A315FA258}" type="presParOf" srcId="{6BCE7F8A-741D-BD4E-B227-0860B1309544}" destId="{EE499CB6-1D5F-3542-95F6-474B613831F6}" srcOrd="1" destOrd="0" presId="urn:microsoft.com/office/officeart/2008/layout/LinedList"/>
    <dgm:cxn modelId="{AAEF8A01-AB61-E74B-AFFB-69EBCD8CAF5D}" type="presParOf" srcId="{6BCE7F8A-741D-BD4E-B227-0860B1309544}" destId="{1FFE6D0B-98DD-F44E-8525-963F06B0FE98}" srcOrd="2" destOrd="0" presId="urn:microsoft.com/office/officeart/2008/layout/LinedList"/>
    <dgm:cxn modelId="{B93988E5-8A44-C141-9F1A-02A435743703}" type="presParOf" srcId="{6ABE761E-22FB-A34B-8137-621CBB72833B}" destId="{FF9DBEA8-C077-F24C-9650-AA5CF45FA090}" srcOrd="2" destOrd="0" presId="urn:microsoft.com/office/officeart/2008/layout/LinedList"/>
    <dgm:cxn modelId="{86285BC9-F077-9543-9C87-C7A4E9C8D709}" type="presParOf" srcId="{6ABE761E-22FB-A34B-8137-621CBB72833B}" destId="{314A56D0-7529-D14D-97C3-9E0A0E95B35F}" srcOrd="3" destOrd="0" presId="urn:microsoft.com/office/officeart/2008/layout/LinedList"/>
    <dgm:cxn modelId="{6C67916C-A9C7-A840-A7F4-DB6ECDD559A0}" type="presParOf" srcId="{093A3D48-4E51-B54A-A67F-0CE08058226D}" destId="{6E4F91B1-2536-5844-9D9C-9332B1FDB47B}" srcOrd="6" destOrd="0" presId="urn:microsoft.com/office/officeart/2008/layout/LinedList"/>
    <dgm:cxn modelId="{EC1856FE-9146-D64B-9203-BC8121557F3B}" type="presParOf" srcId="{093A3D48-4E51-B54A-A67F-0CE08058226D}" destId="{AF51FF60-D1EA-FA45-8E1A-FA3A909B3919}" srcOrd="7" destOrd="0" presId="urn:microsoft.com/office/officeart/2008/layout/LinedList"/>
    <dgm:cxn modelId="{38292324-0F2A-3045-B490-EC1D4E78814D}" type="presParOf" srcId="{AF51FF60-D1EA-FA45-8E1A-FA3A909B3919}" destId="{5C1B119D-11E5-F94E-9194-354FA0718098}" srcOrd="0" destOrd="0" presId="urn:microsoft.com/office/officeart/2008/layout/LinedList"/>
    <dgm:cxn modelId="{4FF56E34-F65B-AC49-B2F5-F74AD45A4920}" type="presParOf" srcId="{AF51FF60-D1EA-FA45-8E1A-FA3A909B3919}" destId="{8B3ACDEA-F342-6B49-869B-75DFB3132ED4}" srcOrd="1" destOrd="0" presId="urn:microsoft.com/office/officeart/2008/layout/LinedList"/>
    <dgm:cxn modelId="{E6229669-6D73-E144-84FD-856761065816}" type="presParOf" srcId="{8B3ACDEA-F342-6B49-869B-75DFB3132ED4}" destId="{3C8201DD-6137-B949-8716-C8BC98F9986F}" srcOrd="0" destOrd="0" presId="urn:microsoft.com/office/officeart/2008/layout/LinedList"/>
    <dgm:cxn modelId="{C92C6CDE-1A97-804D-B375-ED44A64798E4}" type="presParOf" srcId="{8B3ACDEA-F342-6B49-869B-75DFB3132ED4}" destId="{F8111FB9-D5FC-EB44-8E1C-E3F636C45B7E}" srcOrd="1" destOrd="0" presId="urn:microsoft.com/office/officeart/2008/layout/LinedList"/>
    <dgm:cxn modelId="{49B6E69D-B3D7-4341-8B9E-1798489186F8}" type="presParOf" srcId="{F8111FB9-D5FC-EB44-8E1C-E3F636C45B7E}" destId="{B5721937-1A8B-9440-8EDD-8D7F5F9380A4}" srcOrd="0" destOrd="0" presId="urn:microsoft.com/office/officeart/2008/layout/LinedList"/>
    <dgm:cxn modelId="{EBF6DAF6-572A-DA48-8919-67CA99A85DB3}" type="presParOf" srcId="{F8111FB9-D5FC-EB44-8E1C-E3F636C45B7E}" destId="{7E96775A-93CE-2A44-8193-37A3D8A49F17}" srcOrd="1" destOrd="0" presId="urn:microsoft.com/office/officeart/2008/layout/LinedList"/>
    <dgm:cxn modelId="{229788F8-FE03-964B-86C5-181A02055265}" type="presParOf" srcId="{F8111FB9-D5FC-EB44-8E1C-E3F636C45B7E}" destId="{8ED9BDBA-C860-794C-B78F-DB921BE84287}" srcOrd="2" destOrd="0" presId="urn:microsoft.com/office/officeart/2008/layout/LinedList"/>
    <dgm:cxn modelId="{D092A6A6-364F-6244-A807-58ACC73FD130}" type="presParOf" srcId="{8B3ACDEA-F342-6B49-869B-75DFB3132ED4}" destId="{C49AB92F-69BE-1644-A055-797D298C851E}" srcOrd="2" destOrd="0" presId="urn:microsoft.com/office/officeart/2008/layout/LinedList"/>
    <dgm:cxn modelId="{D031AD0C-3D2D-3441-BD6D-A0D2FD4F9FFC}" type="presParOf" srcId="{8B3ACDEA-F342-6B49-869B-75DFB3132ED4}" destId="{9CED9D6E-BADE-D840-9776-B2DD10C8D50B}" srcOrd="3" destOrd="0" presId="urn:microsoft.com/office/officeart/2008/layout/LinedList"/>
    <dgm:cxn modelId="{6CF718D0-EC9E-1E40-B451-E5C376B0E0E7}" type="presParOf" srcId="{093A3D48-4E51-B54A-A67F-0CE08058226D}" destId="{82159283-6FA5-F14E-8D7B-2991E4EB94DB}" srcOrd="8" destOrd="0" presId="urn:microsoft.com/office/officeart/2008/layout/LinedList"/>
    <dgm:cxn modelId="{EFDB652E-F5AB-2245-83AF-FDEB674C8965}" type="presParOf" srcId="{093A3D48-4E51-B54A-A67F-0CE08058226D}" destId="{9BC891A5-76B7-DE49-B277-A4FABB4D235A}" srcOrd="9" destOrd="0" presId="urn:microsoft.com/office/officeart/2008/layout/LinedList"/>
    <dgm:cxn modelId="{2CCEAE6E-7AFC-5942-A750-F18A637C30BF}" type="presParOf" srcId="{9BC891A5-76B7-DE49-B277-A4FABB4D235A}" destId="{90F8F2F7-3939-A14A-96BF-F64DF95D3C77}" srcOrd="0" destOrd="0" presId="urn:microsoft.com/office/officeart/2008/layout/LinedList"/>
    <dgm:cxn modelId="{3C1E5C16-7F57-1D45-8DF6-C33C2A82385A}" type="presParOf" srcId="{9BC891A5-76B7-DE49-B277-A4FABB4D235A}" destId="{7A83409E-AE3B-CB4B-B3E4-2204BF417978}" srcOrd="1" destOrd="0" presId="urn:microsoft.com/office/officeart/2008/layout/LinedList"/>
    <dgm:cxn modelId="{9419ABFD-1612-D84B-BD61-1A3568DA618C}" type="presParOf" srcId="{7A83409E-AE3B-CB4B-B3E4-2204BF417978}" destId="{446DD5F3-59FA-E141-A8A7-B8486CA42550}" srcOrd="0" destOrd="0" presId="urn:microsoft.com/office/officeart/2008/layout/LinedList"/>
    <dgm:cxn modelId="{9BF7B611-53DF-C346-9FC7-42383EE342EF}" type="presParOf" srcId="{7A83409E-AE3B-CB4B-B3E4-2204BF417978}" destId="{EC2A87F5-4242-FC43-81AD-B6E8AF51553E}" srcOrd="1" destOrd="0" presId="urn:microsoft.com/office/officeart/2008/layout/LinedList"/>
    <dgm:cxn modelId="{B3DB07C0-526D-9247-906F-EBE69CF2C6DC}" type="presParOf" srcId="{EC2A87F5-4242-FC43-81AD-B6E8AF51553E}" destId="{DD8989FC-7BDC-7240-BC11-DC6968A6DD21}" srcOrd="0" destOrd="0" presId="urn:microsoft.com/office/officeart/2008/layout/LinedList"/>
    <dgm:cxn modelId="{E55BCF69-D6AB-CC43-93C5-B8FCFF5A639E}" type="presParOf" srcId="{EC2A87F5-4242-FC43-81AD-B6E8AF51553E}" destId="{C2B3416F-CFB1-AB44-BAEE-A4727DA1B0DD}" srcOrd="1" destOrd="0" presId="urn:microsoft.com/office/officeart/2008/layout/LinedList"/>
    <dgm:cxn modelId="{FD793B25-792B-D146-884A-467CD045D31C}" type="presParOf" srcId="{EC2A87F5-4242-FC43-81AD-B6E8AF51553E}" destId="{7FA68DC5-F0B3-8846-AD31-2E5F4D4070EC}" srcOrd="2" destOrd="0" presId="urn:microsoft.com/office/officeart/2008/layout/LinedList"/>
    <dgm:cxn modelId="{520F58E5-3BCA-B842-BEA2-5E8AAE242A5A}" type="presParOf" srcId="{7A83409E-AE3B-CB4B-B3E4-2204BF417978}" destId="{0D3F1FD4-00EC-3A4A-890B-0210762946DE}" srcOrd="2" destOrd="0" presId="urn:microsoft.com/office/officeart/2008/layout/LinedList"/>
    <dgm:cxn modelId="{51406EC1-83A1-7B4B-B6AD-5BA6F9B479F0}" type="presParOf" srcId="{7A83409E-AE3B-CB4B-B3E4-2204BF417978}" destId="{00172593-2DBA-1641-BA7F-7D1A6686BD9D}" srcOrd="3"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87937736-7487-4BA3-B24C-5679E478754A}" type="doc">
      <dgm:prSet loTypeId="urn:microsoft.com/office/officeart/2008/layout/LinedList" loCatId="list" qsTypeId="urn:microsoft.com/office/officeart/2005/8/quickstyle/simple4" qsCatId="simple" csTypeId="urn:microsoft.com/office/officeart/2005/8/colors/accent2_2" csCatId="accent2" phldr="1"/>
      <dgm:spPr/>
      <dgm:t>
        <a:bodyPr/>
        <a:lstStyle/>
        <a:p>
          <a:endParaRPr lang="en-US"/>
        </a:p>
      </dgm:t>
    </dgm:pt>
    <dgm:pt modelId="{034EB87E-8C4F-4B95-A261-2A3F42829C6A}">
      <dgm:prSet/>
      <dgm:spPr/>
      <dgm:t>
        <a:bodyPr/>
        <a:lstStyle/>
        <a:p>
          <a:r>
            <a:rPr lang="en-GB" dirty="0"/>
            <a:t>It will always be fact specific – anything other than general guidelines on approach are unhelpful.</a:t>
          </a:r>
          <a:endParaRPr lang="en-US" dirty="0"/>
        </a:p>
      </dgm:t>
    </dgm:pt>
    <dgm:pt modelId="{1D4BD998-6F5E-4FB3-A108-63A1025C8669}" type="parTrans" cxnId="{6929DD8C-1E7F-4B57-90BC-95EE47FB9344}">
      <dgm:prSet/>
      <dgm:spPr/>
      <dgm:t>
        <a:bodyPr/>
        <a:lstStyle/>
        <a:p>
          <a:endParaRPr lang="en-US"/>
        </a:p>
      </dgm:t>
    </dgm:pt>
    <dgm:pt modelId="{F2409A06-96A9-47D8-9495-7724A08BF25E}" type="sibTrans" cxnId="{6929DD8C-1E7F-4B57-90BC-95EE47FB9344}">
      <dgm:prSet/>
      <dgm:spPr/>
      <dgm:t>
        <a:bodyPr/>
        <a:lstStyle/>
        <a:p>
          <a:endParaRPr lang="en-US"/>
        </a:p>
      </dgm:t>
    </dgm:pt>
    <dgm:pt modelId="{A0E5D07F-85D4-467C-A367-C29D4BF1F540}">
      <dgm:prSet/>
      <dgm:spPr/>
      <dgm:t>
        <a:bodyPr/>
        <a:lstStyle/>
        <a:p>
          <a:r>
            <a:rPr lang="en-GB" dirty="0"/>
            <a:t>No knee-jerk reactions –  careful consideration.</a:t>
          </a:r>
          <a:endParaRPr lang="en-US" dirty="0"/>
        </a:p>
      </dgm:t>
    </dgm:pt>
    <dgm:pt modelId="{400EE560-E6D6-433E-A4C8-5789C7976C92}" type="parTrans" cxnId="{4CD9AD4A-3D5D-41D2-9EA3-A042DE9C4917}">
      <dgm:prSet/>
      <dgm:spPr/>
      <dgm:t>
        <a:bodyPr/>
        <a:lstStyle/>
        <a:p>
          <a:endParaRPr lang="en-US"/>
        </a:p>
      </dgm:t>
    </dgm:pt>
    <dgm:pt modelId="{DAB194DD-5481-4251-B801-8C83060464EE}" type="sibTrans" cxnId="{4CD9AD4A-3D5D-41D2-9EA3-A042DE9C4917}">
      <dgm:prSet/>
      <dgm:spPr/>
      <dgm:t>
        <a:bodyPr/>
        <a:lstStyle/>
        <a:p>
          <a:endParaRPr lang="en-US"/>
        </a:p>
      </dgm:t>
    </dgm:pt>
    <dgm:pt modelId="{3D44D8A1-54F1-41C6-AB44-B125C8EFBE42}">
      <dgm:prSet/>
      <dgm:spPr/>
      <dgm:t>
        <a:bodyPr/>
        <a:lstStyle/>
        <a:p>
          <a:r>
            <a:rPr lang="en-GB" dirty="0"/>
            <a:t>Early advice.</a:t>
          </a:r>
          <a:endParaRPr lang="en-US" dirty="0"/>
        </a:p>
      </dgm:t>
    </dgm:pt>
    <dgm:pt modelId="{4D9350D6-D39B-4CA9-AEAA-3EFDB3B17B4C}" type="parTrans" cxnId="{07AED0B4-E6BB-49D8-89F1-5C9A048EB2B4}">
      <dgm:prSet/>
      <dgm:spPr/>
      <dgm:t>
        <a:bodyPr/>
        <a:lstStyle/>
        <a:p>
          <a:endParaRPr lang="en-US"/>
        </a:p>
      </dgm:t>
    </dgm:pt>
    <dgm:pt modelId="{3B8F7032-B035-4895-8929-1BE7FD8203FD}" type="sibTrans" cxnId="{07AED0B4-E6BB-49D8-89F1-5C9A048EB2B4}">
      <dgm:prSet/>
      <dgm:spPr/>
      <dgm:t>
        <a:bodyPr/>
        <a:lstStyle/>
        <a:p>
          <a:endParaRPr lang="en-US"/>
        </a:p>
      </dgm:t>
    </dgm:pt>
    <dgm:pt modelId="{EE903C0C-F2E4-40A1-A497-C4C2A9ACF22F}">
      <dgm:prSet/>
      <dgm:spPr/>
      <dgm:t>
        <a:bodyPr/>
        <a:lstStyle/>
        <a:p>
          <a:r>
            <a:rPr lang="en-GB" dirty="0"/>
            <a:t>Beware of hitherto “undiscovered” protected beliefs.</a:t>
          </a:r>
          <a:endParaRPr lang="en-US" dirty="0"/>
        </a:p>
      </dgm:t>
    </dgm:pt>
    <dgm:pt modelId="{E23AA0B3-E2D9-422E-946A-47C1A5B2F6F7}" type="parTrans" cxnId="{A821A485-CD33-4E77-A513-E89B917D3624}">
      <dgm:prSet/>
      <dgm:spPr/>
      <dgm:t>
        <a:bodyPr/>
        <a:lstStyle/>
        <a:p>
          <a:endParaRPr lang="en-US"/>
        </a:p>
      </dgm:t>
    </dgm:pt>
    <dgm:pt modelId="{95513AF1-94EC-4F33-AF0C-C7BC0BA27786}" type="sibTrans" cxnId="{A821A485-CD33-4E77-A513-E89B917D3624}">
      <dgm:prSet/>
      <dgm:spPr/>
      <dgm:t>
        <a:bodyPr/>
        <a:lstStyle/>
        <a:p>
          <a:endParaRPr lang="en-US"/>
        </a:p>
      </dgm:t>
    </dgm:pt>
    <dgm:pt modelId="{F24E6F47-B51B-4F3E-9F86-62AE9A944FE1}">
      <dgm:prSet/>
      <dgm:spPr/>
      <dgm:t>
        <a:bodyPr/>
        <a:lstStyle/>
        <a:p>
          <a:r>
            <a:rPr lang="en-GB" dirty="0"/>
            <a:t>Avoid stereotypes or the perception have stereotyped.</a:t>
          </a:r>
          <a:endParaRPr lang="en-US" dirty="0"/>
        </a:p>
      </dgm:t>
    </dgm:pt>
    <dgm:pt modelId="{AE1CF5A3-33F8-4EA3-A971-1DFB602D2A66}" type="parTrans" cxnId="{DF6890FC-2E3C-4460-83E5-7189152778FE}">
      <dgm:prSet/>
      <dgm:spPr/>
      <dgm:t>
        <a:bodyPr/>
        <a:lstStyle/>
        <a:p>
          <a:endParaRPr lang="en-US"/>
        </a:p>
      </dgm:t>
    </dgm:pt>
    <dgm:pt modelId="{08CE14CD-BE3A-4EF1-BA12-686933D05822}" type="sibTrans" cxnId="{DF6890FC-2E3C-4460-83E5-7189152778FE}">
      <dgm:prSet/>
      <dgm:spPr/>
      <dgm:t>
        <a:bodyPr/>
        <a:lstStyle/>
        <a:p>
          <a:endParaRPr lang="en-US"/>
        </a:p>
      </dgm:t>
    </dgm:pt>
    <dgm:pt modelId="{EE5F2A84-23F5-A247-9DC6-160E14234044}" type="pres">
      <dgm:prSet presAssocID="{87937736-7487-4BA3-B24C-5679E478754A}" presName="vert0" presStyleCnt="0">
        <dgm:presLayoutVars>
          <dgm:dir/>
          <dgm:animOne val="branch"/>
          <dgm:animLvl val="lvl"/>
        </dgm:presLayoutVars>
      </dgm:prSet>
      <dgm:spPr/>
    </dgm:pt>
    <dgm:pt modelId="{1C29D744-E987-F446-9881-7054ACCEA52E}" type="pres">
      <dgm:prSet presAssocID="{034EB87E-8C4F-4B95-A261-2A3F42829C6A}" presName="thickLine" presStyleLbl="alignNode1" presStyleIdx="0" presStyleCnt="5"/>
      <dgm:spPr/>
    </dgm:pt>
    <dgm:pt modelId="{D1FE1C18-D171-3D4F-AFC5-C9ED848D4CD4}" type="pres">
      <dgm:prSet presAssocID="{034EB87E-8C4F-4B95-A261-2A3F42829C6A}" presName="horz1" presStyleCnt="0"/>
      <dgm:spPr/>
    </dgm:pt>
    <dgm:pt modelId="{483369DC-B4AF-A445-BEDD-2A0D4ED091E7}" type="pres">
      <dgm:prSet presAssocID="{034EB87E-8C4F-4B95-A261-2A3F42829C6A}" presName="tx1" presStyleLbl="revTx" presStyleIdx="0" presStyleCnt="5"/>
      <dgm:spPr/>
    </dgm:pt>
    <dgm:pt modelId="{2D4B8378-4238-CD4A-A4CC-DFA74575836D}" type="pres">
      <dgm:prSet presAssocID="{034EB87E-8C4F-4B95-A261-2A3F42829C6A}" presName="vert1" presStyleCnt="0"/>
      <dgm:spPr/>
    </dgm:pt>
    <dgm:pt modelId="{1EE9F713-105C-8A43-BA22-326FA388C2B4}" type="pres">
      <dgm:prSet presAssocID="{A0E5D07F-85D4-467C-A367-C29D4BF1F540}" presName="thickLine" presStyleLbl="alignNode1" presStyleIdx="1" presStyleCnt="5"/>
      <dgm:spPr/>
    </dgm:pt>
    <dgm:pt modelId="{6927F6BA-5A67-E641-8290-A46292B84466}" type="pres">
      <dgm:prSet presAssocID="{A0E5D07F-85D4-467C-A367-C29D4BF1F540}" presName="horz1" presStyleCnt="0"/>
      <dgm:spPr/>
    </dgm:pt>
    <dgm:pt modelId="{DDC1C355-B0D9-F443-AFCE-D45625361FB0}" type="pres">
      <dgm:prSet presAssocID="{A0E5D07F-85D4-467C-A367-C29D4BF1F540}" presName="tx1" presStyleLbl="revTx" presStyleIdx="1" presStyleCnt="5"/>
      <dgm:spPr/>
    </dgm:pt>
    <dgm:pt modelId="{3AED0BBA-C591-3E47-87FE-7EF2C7FF7D31}" type="pres">
      <dgm:prSet presAssocID="{A0E5D07F-85D4-467C-A367-C29D4BF1F540}" presName="vert1" presStyleCnt="0"/>
      <dgm:spPr/>
    </dgm:pt>
    <dgm:pt modelId="{57DB5310-5D92-BB41-9E69-ACCA52163AE5}" type="pres">
      <dgm:prSet presAssocID="{3D44D8A1-54F1-41C6-AB44-B125C8EFBE42}" presName="thickLine" presStyleLbl="alignNode1" presStyleIdx="2" presStyleCnt="5"/>
      <dgm:spPr/>
    </dgm:pt>
    <dgm:pt modelId="{90E43F8F-B294-ED47-B56C-17482BBF06A6}" type="pres">
      <dgm:prSet presAssocID="{3D44D8A1-54F1-41C6-AB44-B125C8EFBE42}" presName="horz1" presStyleCnt="0"/>
      <dgm:spPr/>
    </dgm:pt>
    <dgm:pt modelId="{9990527D-1843-A948-BD3D-5D252ADEC6A3}" type="pres">
      <dgm:prSet presAssocID="{3D44D8A1-54F1-41C6-AB44-B125C8EFBE42}" presName="tx1" presStyleLbl="revTx" presStyleIdx="2" presStyleCnt="5"/>
      <dgm:spPr/>
    </dgm:pt>
    <dgm:pt modelId="{82CA799F-6E3F-B94A-ADD1-FBF987DA5299}" type="pres">
      <dgm:prSet presAssocID="{3D44D8A1-54F1-41C6-AB44-B125C8EFBE42}" presName="vert1" presStyleCnt="0"/>
      <dgm:spPr/>
    </dgm:pt>
    <dgm:pt modelId="{337E0466-2C6E-634C-AC6D-347C4CAC07E6}" type="pres">
      <dgm:prSet presAssocID="{EE903C0C-F2E4-40A1-A497-C4C2A9ACF22F}" presName="thickLine" presStyleLbl="alignNode1" presStyleIdx="3" presStyleCnt="5"/>
      <dgm:spPr/>
    </dgm:pt>
    <dgm:pt modelId="{BBC51A50-9779-2547-82D1-5550BCD38B8A}" type="pres">
      <dgm:prSet presAssocID="{EE903C0C-F2E4-40A1-A497-C4C2A9ACF22F}" presName="horz1" presStyleCnt="0"/>
      <dgm:spPr/>
    </dgm:pt>
    <dgm:pt modelId="{09292F97-F38D-8F49-BDD4-081D00A865B1}" type="pres">
      <dgm:prSet presAssocID="{EE903C0C-F2E4-40A1-A497-C4C2A9ACF22F}" presName="tx1" presStyleLbl="revTx" presStyleIdx="3" presStyleCnt="5"/>
      <dgm:spPr/>
    </dgm:pt>
    <dgm:pt modelId="{A6A22215-692B-0649-9579-34F7DBF77536}" type="pres">
      <dgm:prSet presAssocID="{EE903C0C-F2E4-40A1-A497-C4C2A9ACF22F}" presName="vert1" presStyleCnt="0"/>
      <dgm:spPr/>
    </dgm:pt>
    <dgm:pt modelId="{FD5B5364-AC10-F646-AEB9-ED299EEE0D55}" type="pres">
      <dgm:prSet presAssocID="{F24E6F47-B51B-4F3E-9F86-62AE9A944FE1}" presName="thickLine" presStyleLbl="alignNode1" presStyleIdx="4" presStyleCnt="5"/>
      <dgm:spPr/>
    </dgm:pt>
    <dgm:pt modelId="{D206AFF1-2EF5-A446-8A17-69C19F4DF844}" type="pres">
      <dgm:prSet presAssocID="{F24E6F47-B51B-4F3E-9F86-62AE9A944FE1}" presName="horz1" presStyleCnt="0"/>
      <dgm:spPr/>
    </dgm:pt>
    <dgm:pt modelId="{6A004A35-6863-3241-9854-2F351A511601}" type="pres">
      <dgm:prSet presAssocID="{F24E6F47-B51B-4F3E-9F86-62AE9A944FE1}" presName="tx1" presStyleLbl="revTx" presStyleIdx="4" presStyleCnt="5"/>
      <dgm:spPr/>
    </dgm:pt>
    <dgm:pt modelId="{CDD806AD-8C15-7B4E-950C-D7D8487A0F5D}" type="pres">
      <dgm:prSet presAssocID="{F24E6F47-B51B-4F3E-9F86-62AE9A944FE1}" presName="vert1" presStyleCnt="0"/>
      <dgm:spPr/>
    </dgm:pt>
  </dgm:ptLst>
  <dgm:cxnLst>
    <dgm:cxn modelId="{3111B525-BA59-504B-9C67-8BAE115FEA58}" type="presOf" srcId="{3D44D8A1-54F1-41C6-AB44-B125C8EFBE42}" destId="{9990527D-1843-A948-BD3D-5D252ADEC6A3}" srcOrd="0" destOrd="0" presId="urn:microsoft.com/office/officeart/2008/layout/LinedList"/>
    <dgm:cxn modelId="{1FC6D740-90F4-AF44-AA93-4C9CB26E846A}" type="presOf" srcId="{F24E6F47-B51B-4F3E-9F86-62AE9A944FE1}" destId="{6A004A35-6863-3241-9854-2F351A511601}" srcOrd="0" destOrd="0" presId="urn:microsoft.com/office/officeart/2008/layout/LinedList"/>
    <dgm:cxn modelId="{4CD9AD4A-3D5D-41D2-9EA3-A042DE9C4917}" srcId="{87937736-7487-4BA3-B24C-5679E478754A}" destId="{A0E5D07F-85D4-467C-A367-C29D4BF1F540}" srcOrd="1" destOrd="0" parTransId="{400EE560-E6D6-433E-A4C8-5789C7976C92}" sibTransId="{DAB194DD-5481-4251-B801-8C83060464EE}"/>
    <dgm:cxn modelId="{C1C70B61-F37F-6D47-B623-D05115C1CE2A}" type="presOf" srcId="{87937736-7487-4BA3-B24C-5679E478754A}" destId="{EE5F2A84-23F5-A247-9DC6-160E14234044}" srcOrd="0" destOrd="0" presId="urn:microsoft.com/office/officeart/2008/layout/LinedList"/>
    <dgm:cxn modelId="{8E976F7F-9DEB-6B4D-AC88-10D715FED3C1}" type="presOf" srcId="{034EB87E-8C4F-4B95-A261-2A3F42829C6A}" destId="{483369DC-B4AF-A445-BEDD-2A0D4ED091E7}" srcOrd="0" destOrd="0" presId="urn:microsoft.com/office/officeart/2008/layout/LinedList"/>
    <dgm:cxn modelId="{A821A485-CD33-4E77-A513-E89B917D3624}" srcId="{87937736-7487-4BA3-B24C-5679E478754A}" destId="{EE903C0C-F2E4-40A1-A497-C4C2A9ACF22F}" srcOrd="3" destOrd="0" parTransId="{E23AA0B3-E2D9-422E-946A-47C1A5B2F6F7}" sibTransId="{95513AF1-94EC-4F33-AF0C-C7BC0BA27786}"/>
    <dgm:cxn modelId="{6929DD8C-1E7F-4B57-90BC-95EE47FB9344}" srcId="{87937736-7487-4BA3-B24C-5679E478754A}" destId="{034EB87E-8C4F-4B95-A261-2A3F42829C6A}" srcOrd="0" destOrd="0" parTransId="{1D4BD998-6F5E-4FB3-A108-63A1025C8669}" sibTransId="{F2409A06-96A9-47D8-9495-7724A08BF25E}"/>
    <dgm:cxn modelId="{07AED0B4-E6BB-49D8-89F1-5C9A048EB2B4}" srcId="{87937736-7487-4BA3-B24C-5679E478754A}" destId="{3D44D8A1-54F1-41C6-AB44-B125C8EFBE42}" srcOrd="2" destOrd="0" parTransId="{4D9350D6-D39B-4CA9-AEAA-3EFDB3B17B4C}" sibTransId="{3B8F7032-B035-4895-8929-1BE7FD8203FD}"/>
    <dgm:cxn modelId="{6239BBB9-4106-8443-8DB4-643CE97E68C9}" type="presOf" srcId="{EE903C0C-F2E4-40A1-A497-C4C2A9ACF22F}" destId="{09292F97-F38D-8F49-BDD4-081D00A865B1}" srcOrd="0" destOrd="0" presId="urn:microsoft.com/office/officeart/2008/layout/LinedList"/>
    <dgm:cxn modelId="{BEC79CD5-8F49-EB4B-8AA0-018C2E39971E}" type="presOf" srcId="{A0E5D07F-85D4-467C-A367-C29D4BF1F540}" destId="{DDC1C355-B0D9-F443-AFCE-D45625361FB0}" srcOrd="0" destOrd="0" presId="urn:microsoft.com/office/officeart/2008/layout/LinedList"/>
    <dgm:cxn modelId="{DF6890FC-2E3C-4460-83E5-7189152778FE}" srcId="{87937736-7487-4BA3-B24C-5679E478754A}" destId="{F24E6F47-B51B-4F3E-9F86-62AE9A944FE1}" srcOrd="4" destOrd="0" parTransId="{AE1CF5A3-33F8-4EA3-A971-1DFB602D2A66}" sibTransId="{08CE14CD-BE3A-4EF1-BA12-686933D05822}"/>
    <dgm:cxn modelId="{B0C21F0A-E910-E843-934C-2089C09ED31D}" type="presParOf" srcId="{EE5F2A84-23F5-A247-9DC6-160E14234044}" destId="{1C29D744-E987-F446-9881-7054ACCEA52E}" srcOrd="0" destOrd="0" presId="urn:microsoft.com/office/officeart/2008/layout/LinedList"/>
    <dgm:cxn modelId="{42AE92E1-DEA4-AB4E-BE01-B8D01E1B6A26}" type="presParOf" srcId="{EE5F2A84-23F5-A247-9DC6-160E14234044}" destId="{D1FE1C18-D171-3D4F-AFC5-C9ED848D4CD4}" srcOrd="1" destOrd="0" presId="urn:microsoft.com/office/officeart/2008/layout/LinedList"/>
    <dgm:cxn modelId="{A88A9475-8CC9-DE4F-BB67-A27389A745B1}" type="presParOf" srcId="{D1FE1C18-D171-3D4F-AFC5-C9ED848D4CD4}" destId="{483369DC-B4AF-A445-BEDD-2A0D4ED091E7}" srcOrd="0" destOrd="0" presId="urn:microsoft.com/office/officeart/2008/layout/LinedList"/>
    <dgm:cxn modelId="{494C7C8B-FD41-5D46-AD66-16AA6D4CE010}" type="presParOf" srcId="{D1FE1C18-D171-3D4F-AFC5-C9ED848D4CD4}" destId="{2D4B8378-4238-CD4A-A4CC-DFA74575836D}" srcOrd="1" destOrd="0" presId="urn:microsoft.com/office/officeart/2008/layout/LinedList"/>
    <dgm:cxn modelId="{F62C832D-6885-A14D-815F-36DA9B8B3245}" type="presParOf" srcId="{EE5F2A84-23F5-A247-9DC6-160E14234044}" destId="{1EE9F713-105C-8A43-BA22-326FA388C2B4}" srcOrd="2" destOrd="0" presId="urn:microsoft.com/office/officeart/2008/layout/LinedList"/>
    <dgm:cxn modelId="{47FACC77-CC0D-F741-995E-DD3EA1B3B199}" type="presParOf" srcId="{EE5F2A84-23F5-A247-9DC6-160E14234044}" destId="{6927F6BA-5A67-E641-8290-A46292B84466}" srcOrd="3" destOrd="0" presId="urn:microsoft.com/office/officeart/2008/layout/LinedList"/>
    <dgm:cxn modelId="{1B5184D4-0E19-024B-86C4-E4528ACD8335}" type="presParOf" srcId="{6927F6BA-5A67-E641-8290-A46292B84466}" destId="{DDC1C355-B0D9-F443-AFCE-D45625361FB0}" srcOrd="0" destOrd="0" presId="urn:microsoft.com/office/officeart/2008/layout/LinedList"/>
    <dgm:cxn modelId="{BE94FC15-9DF5-A343-861E-3FAAA72B1C3D}" type="presParOf" srcId="{6927F6BA-5A67-E641-8290-A46292B84466}" destId="{3AED0BBA-C591-3E47-87FE-7EF2C7FF7D31}" srcOrd="1" destOrd="0" presId="urn:microsoft.com/office/officeart/2008/layout/LinedList"/>
    <dgm:cxn modelId="{36CC79F9-CEE6-2E4C-931A-DAAB7D157D35}" type="presParOf" srcId="{EE5F2A84-23F5-A247-9DC6-160E14234044}" destId="{57DB5310-5D92-BB41-9E69-ACCA52163AE5}" srcOrd="4" destOrd="0" presId="urn:microsoft.com/office/officeart/2008/layout/LinedList"/>
    <dgm:cxn modelId="{880F4007-5A9C-3741-BC9D-95991D3BA14C}" type="presParOf" srcId="{EE5F2A84-23F5-A247-9DC6-160E14234044}" destId="{90E43F8F-B294-ED47-B56C-17482BBF06A6}" srcOrd="5" destOrd="0" presId="urn:microsoft.com/office/officeart/2008/layout/LinedList"/>
    <dgm:cxn modelId="{8AFC8FDE-ADDE-4D41-B61D-ABCD9A75CA03}" type="presParOf" srcId="{90E43F8F-B294-ED47-B56C-17482BBF06A6}" destId="{9990527D-1843-A948-BD3D-5D252ADEC6A3}" srcOrd="0" destOrd="0" presId="urn:microsoft.com/office/officeart/2008/layout/LinedList"/>
    <dgm:cxn modelId="{16563F9A-4BD0-714A-8998-4E495DDD674E}" type="presParOf" srcId="{90E43F8F-B294-ED47-B56C-17482BBF06A6}" destId="{82CA799F-6E3F-B94A-ADD1-FBF987DA5299}" srcOrd="1" destOrd="0" presId="urn:microsoft.com/office/officeart/2008/layout/LinedList"/>
    <dgm:cxn modelId="{E7860D4C-3ADC-0342-8255-DA67AF492A5D}" type="presParOf" srcId="{EE5F2A84-23F5-A247-9DC6-160E14234044}" destId="{337E0466-2C6E-634C-AC6D-347C4CAC07E6}" srcOrd="6" destOrd="0" presId="urn:microsoft.com/office/officeart/2008/layout/LinedList"/>
    <dgm:cxn modelId="{5084CE4C-970B-9140-93FE-22F3539F2C9A}" type="presParOf" srcId="{EE5F2A84-23F5-A247-9DC6-160E14234044}" destId="{BBC51A50-9779-2547-82D1-5550BCD38B8A}" srcOrd="7" destOrd="0" presId="urn:microsoft.com/office/officeart/2008/layout/LinedList"/>
    <dgm:cxn modelId="{5309F06B-11CD-CD45-8874-6722A5A2C172}" type="presParOf" srcId="{BBC51A50-9779-2547-82D1-5550BCD38B8A}" destId="{09292F97-F38D-8F49-BDD4-081D00A865B1}" srcOrd="0" destOrd="0" presId="urn:microsoft.com/office/officeart/2008/layout/LinedList"/>
    <dgm:cxn modelId="{2C9DFDA6-2E6A-BE4D-A950-509F95F8D43C}" type="presParOf" srcId="{BBC51A50-9779-2547-82D1-5550BCD38B8A}" destId="{A6A22215-692B-0649-9579-34F7DBF77536}" srcOrd="1" destOrd="0" presId="urn:microsoft.com/office/officeart/2008/layout/LinedList"/>
    <dgm:cxn modelId="{94392DC0-4CE8-8B46-B631-748A5F00122D}" type="presParOf" srcId="{EE5F2A84-23F5-A247-9DC6-160E14234044}" destId="{FD5B5364-AC10-F646-AEB9-ED299EEE0D55}" srcOrd="8" destOrd="0" presId="urn:microsoft.com/office/officeart/2008/layout/LinedList"/>
    <dgm:cxn modelId="{A76222EA-B698-8140-9800-BCE7040F1C7B}" type="presParOf" srcId="{EE5F2A84-23F5-A247-9DC6-160E14234044}" destId="{D206AFF1-2EF5-A446-8A17-69C19F4DF844}" srcOrd="9" destOrd="0" presId="urn:microsoft.com/office/officeart/2008/layout/LinedList"/>
    <dgm:cxn modelId="{FB88C0DF-0074-E446-B51F-103FE3F81AFE}" type="presParOf" srcId="{D206AFF1-2EF5-A446-8A17-69C19F4DF844}" destId="{6A004A35-6863-3241-9854-2F351A511601}" srcOrd="0" destOrd="0" presId="urn:microsoft.com/office/officeart/2008/layout/LinedList"/>
    <dgm:cxn modelId="{E2FADC03-FE01-014B-BF67-D2D99AF2C1CC}" type="presParOf" srcId="{D206AFF1-2EF5-A446-8A17-69C19F4DF844}" destId="{CDD806AD-8C15-7B4E-950C-D7D8487A0F5D}"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87937736-7487-4BA3-B24C-5679E478754A}" type="doc">
      <dgm:prSet loTypeId="urn:microsoft.com/office/officeart/2018/2/layout/IconLabelList" loCatId="icon" qsTypeId="urn:microsoft.com/office/officeart/2005/8/quickstyle/simple1" qsCatId="simple" csTypeId="urn:microsoft.com/office/officeart/2005/8/colors/accent1_2" csCatId="accent1" phldr="1"/>
      <dgm:spPr/>
      <dgm:t>
        <a:bodyPr/>
        <a:lstStyle/>
        <a:p>
          <a:endParaRPr lang="en-US"/>
        </a:p>
      </dgm:t>
    </dgm:pt>
    <dgm:pt modelId="{F64E1E81-A483-DA42-A1FB-976C044622F9}">
      <dgm:prSet custT="1"/>
      <dgm:spPr/>
      <dgm:t>
        <a:bodyPr/>
        <a:lstStyle/>
        <a:p>
          <a:pPr>
            <a:lnSpc>
              <a:spcPct val="100000"/>
            </a:lnSpc>
          </a:pPr>
          <a:r>
            <a:rPr lang="en-GB" sz="1800" dirty="0"/>
            <a:t>Is a ‘protected’ belief’ in issue– opinion is not enough (Grainger).</a:t>
          </a:r>
        </a:p>
      </dgm:t>
    </dgm:pt>
    <dgm:pt modelId="{7377F0F4-1644-B44D-ACE1-1FC7797EA86F}" type="parTrans" cxnId="{844C6A1E-C31C-0947-A61B-D30FF790F7A7}">
      <dgm:prSet/>
      <dgm:spPr/>
      <dgm:t>
        <a:bodyPr/>
        <a:lstStyle/>
        <a:p>
          <a:endParaRPr lang="en-GB"/>
        </a:p>
      </dgm:t>
    </dgm:pt>
    <dgm:pt modelId="{4F15BA6B-C5F2-8D4F-9659-BE630F348143}" type="sibTrans" cxnId="{844C6A1E-C31C-0947-A61B-D30FF790F7A7}">
      <dgm:prSet/>
      <dgm:spPr/>
      <dgm:t>
        <a:bodyPr/>
        <a:lstStyle/>
        <a:p>
          <a:endParaRPr lang="en-GB"/>
        </a:p>
      </dgm:t>
    </dgm:pt>
    <dgm:pt modelId="{53C48BD6-DABB-BF44-B3CD-14CA2C01E303}">
      <dgm:prSet custT="1"/>
      <dgm:spPr/>
      <dgm:t>
        <a:bodyPr/>
        <a:lstStyle/>
        <a:p>
          <a:pPr>
            <a:lnSpc>
              <a:spcPct val="100000"/>
            </a:lnSpc>
          </a:pPr>
          <a:r>
            <a:rPr lang="en-GB" sz="1800" dirty="0"/>
            <a:t>The manifestation of a belief cannot be used as a tool to harass others.</a:t>
          </a:r>
        </a:p>
      </dgm:t>
    </dgm:pt>
    <dgm:pt modelId="{06CD8088-EA46-544F-B693-9130AF4C2DF4}" type="parTrans" cxnId="{897EBDD3-483B-9541-8FB6-5F8FA4674DB6}">
      <dgm:prSet/>
      <dgm:spPr/>
      <dgm:t>
        <a:bodyPr/>
        <a:lstStyle/>
        <a:p>
          <a:endParaRPr lang="en-GB"/>
        </a:p>
      </dgm:t>
    </dgm:pt>
    <dgm:pt modelId="{FE8B96B7-62EF-7F4A-9FB0-EF3DEC20AC62}" type="sibTrans" cxnId="{897EBDD3-483B-9541-8FB6-5F8FA4674DB6}">
      <dgm:prSet/>
      <dgm:spPr/>
      <dgm:t>
        <a:bodyPr/>
        <a:lstStyle/>
        <a:p>
          <a:endParaRPr lang="en-GB"/>
        </a:p>
      </dgm:t>
    </dgm:pt>
    <dgm:pt modelId="{C2631DE9-6705-1D4F-BC5C-870F4F802E12}">
      <dgm:prSet custT="1"/>
      <dgm:spPr/>
      <dgm:t>
        <a:bodyPr/>
        <a:lstStyle/>
        <a:p>
          <a:pPr>
            <a:lnSpc>
              <a:spcPct val="100000"/>
            </a:lnSpc>
          </a:pPr>
          <a:r>
            <a:rPr lang="en-GB" sz="1800" dirty="0"/>
            <a:t>Freedom of speech is not an absolute but a qualified right</a:t>
          </a:r>
        </a:p>
      </dgm:t>
    </dgm:pt>
    <dgm:pt modelId="{77B17182-AE4A-DB47-8AF5-D5CF43C979D2}" type="parTrans" cxnId="{F74498D0-58AE-C44B-BE7C-E33B067EE6BE}">
      <dgm:prSet/>
      <dgm:spPr/>
      <dgm:t>
        <a:bodyPr/>
        <a:lstStyle/>
        <a:p>
          <a:endParaRPr lang="en-GB"/>
        </a:p>
      </dgm:t>
    </dgm:pt>
    <dgm:pt modelId="{0E2505D8-54FB-174A-82E2-758BB0773E0B}" type="sibTrans" cxnId="{F74498D0-58AE-C44B-BE7C-E33B067EE6BE}">
      <dgm:prSet/>
      <dgm:spPr/>
      <dgm:t>
        <a:bodyPr/>
        <a:lstStyle/>
        <a:p>
          <a:endParaRPr lang="en-GB"/>
        </a:p>
      </dgm:t>
    </dgm:pt>
    <dgm:pt modelId="{920D75EE-6558-4EFF-B182-907D7FE7DCA0}" type="pres">
      <dgm:prSet presAssocID="{87937736-7487-4BA3-B24C-5679E478754A}" presName="root" presStyleCnt="0">
        <dgm:presLayoutVars>
          <dgm:dir/>
          <dgm:resizeHandles val="exact"/>
        </dgm:presLayoutVars>
      </dgm:prSet>
      <dgm:spPr/>
    </dgm:pt>
    <dgm:pt modelId="{B769E312-B747-4763-9221-E1A8F00B40B5}" type="pres">
      <dgm:prSet presAssocID="{C2631DE9-6705-1D4F-BC5C-870F4F802E12}" presName="compNode" presStyleCnt="0"/>
      <dgm:spPr/>
    </dgm:pt>
    <dgm:pt modelId="{A1F23758-5725-47B0-99AD-B1C0C5366A8B}" type="pres">
      <dgm:prSet presAssocID="{C2631DE9-6705-1D4F-BC5C-870F4F802E12}"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Igloo"/>
        </a:ext>
      </dgm:extLst>
    </dgm:pt>
    <dgm:pt modelId="{91396FE0-CE80-4C35-8D8D-B7BEAB2E0884}" type="pres">
      <dgm:prSet presAssocID="{C2631DE9-6705-1D4F-BC5C-870F4F802E12}" presName="spaceRect" presStyleCnt="0"/>
      <dgm:spPr/>
    </dgm:pt>
    <dgm:pt modelId="{D2E8759B-2CCE-4E72-8124-F9C80113ED4F}" type="pres">
      <dgm:prSet presAssocID="{C2631DE9-6705-1D4F-BC5C-870F4F802E12}" presName="textRect" presStyleLbl="revTx" presStyleIdx="0" presStyleCnt="3">
        <dgm:presLayoutVars>
          <dgm:chMax val="1"/>
          <dgm:chPref val="1"/>
        </dgm:presLayoutVars>
      </dgm:prSet>
      <dgm:spPr/>
    </dgm:pt>
    <dgm:pt modelId="{2345DD0A-AAF5-4F65-B38E-9089B862B9B1}" type="pres">
      <dgm:prSet presAssocID="{0E2505D8-54FB-174A-82E2-758BB0773E0B}" presName="sibTrans" presStyleCnt="0"/>
      <dgm:spPr/>
    </dgm:pt>
    <dgm:pt modelId="{4F23C55F-124F-42EC-A3E4-614A57EC2A1E}" type="pres">
      <dgm:prSet presAssocID="{F64E1E81-A483-DA42-A1FB-976C044622F9}" presName="compNode" presStyleCnt="0"/>
      <dgm:spPr/>
    </dgm:pt>
    <dgm:pt modelId="{ECEDBEF7-7F40-46C0-9BA5-C776E00F0B5E}" type="pres">
      <dgm:prSet presAssocID="{F64E1E81-A483-DA42-A1FB-976C044622F9}"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onfused Person"/>
        </a:ext>
      </dgm:extLst>
    </dgm:pt>
    <dgm:pt modelId="{49947E0E-2081-4FDD-B4C4-91EB167E5DBD}" type="pres">
      <dgm:prSet presAssocID="{F64E1E81-A483-DA42-A1FB-976C044622F9}" presName="spaceRect" presStyleCnt="0"/>
      <dgm:spPr/>
    </dgm:pt>
    <dgm:pt modelId="{8C6FCA2D-A7D4-4EF6-89C2-C77132261C5D}" type="pres">
      <dgm:prSet presAssocID="{F64E1E81-A483-DA42-A1FB-976C044622F9}" presName="textRect" presStyleLbl="revTx" presStyleIdx="1" presStyleCnt="3">
        <dgm:presLayoutVars>
          <dgm:chMax val="1"/>
          <dgm:chPref val="1"/>
        </dgm:presLayoutVars>
      </dgm:prSet>
      <dgm:spPr/>
    </dgm:pt>
    <dgm:pt modelId="{125182F4-9B25-4478-9CC3-764B91DF77D6}" type="pres">
      <dgm:prSet presAssocID="{4F15BA6B-C5F2-8D4F-9659-BE630F348143}" presName="sibTrans" presStyleCnt="0"/>
      <dgm:spPr/>
    </dgm:pt>
    <dgm:pt modelId="{0300B302-089F-46A0-9316-1C7155A48731}" type="pres">
      <dgm:prSet presAssocID="{53C48BD6-DABB-BF44-B3CD-14CA2C01E303}" presName="compNode" presStyleCnt="0"/>
      <dgm:spPr/>
    </dgm:pt>
    <dgm:pt modelId="{B36AF239-150E-447D-BD9F-CE9D343B1E3F}" type="pres">
      <dgm:prSet presAssocID="{53C48BD6-DABB-BF44-B3CD-14CA2C01E303}"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Gavel"/>
        </a:ext>
      </dgm:extLst>
    </dgm:pt>
    <dgm:pt modelId="{CD00F605-CE16-4A2B-9E8F-80833DE215E3}" type="pres">
      <dgm:prSet presAssocID="{53C48BD6-DABB-BF44-B3CD-14CA2C01E303}" presName="spaceRect" presStyleCnt="0"/>
      <dgm:spPr/>
    </dgm:pt>
    <dgm:pt modelId="{7D80D790-75DE-461C-8CBA-C1D4C5851F6C}" type="pres">
      <dgm:prSet presAssocID="{53C48BD6-DABB-BF44-B3CD-14CA2C01E303}" presName="textRect" presStyleLbl="revTx" presStyleIdx="2" presStyleCnt="3">
        <dgm:presLayoutVars>
          <dgm:chMax val="1"/>
          <dgm:chPref val="1"/>
        </dgm:presLayoutVars>
      </dgm:prSet>
      <dgm:spPr/>
    </dgm:pt>
  </dgm:ptLst>
  <dgm:cxnLst>
    <dgm:cxn modelId="{A319C813-277C-084A-A3BC-A4A482D3E00C}" type="presOf" srcId="{87937736-7487-4BA3-B24C-5679E478754A}" destId="{920D75EE-6558-4EFF-B182-907D7FE7DCA0}" srcOrd="0" destOrd="0" presId="urn:microsoft.com/office/officeart/2018/2/layout/IconLabelList"/>
    <dgm:cxn modelId="{844C6A1E-C31C-0947-A61B-D30FF790F7A7}" srcId="{87937736-7487-4BA3-B24C-5679E478754A}" destId="{F64E1E81-A483-DA42-A1FB-976C044622F9}" srcOrd="1" destOrd="0" parTransId="{7377F0F4-1644-B44D-ACE1-1FC7797EA86F}" sibTransId="{4F15BA6B-C5F2-8D4F-9659-BE630F348143}"/>
    <dgm:cxn modelId="{FD87FB60-39DD-7B4C-A821-062C7702D37D}" type="presOf" srcId="{53C48BD6-DABB-BF44-B3CD-14CA2C01E303}" destId="{7D80D790-75DE-461C-8CBA-C1D4C5851F6C}" srcOrd="0" destOrd="0" presId="urn:microsoft.com/office/officeart/2018/2/layout/IconLabelList"/>
    <dgm:cxn modelId="{C627207B-E9BF-5740-A981-39327C04F50A}" type="presOf" srcId="{C2631DE9-6705-1D4F-BC5C-870F4F802E12}" destId="{D2E8759B-2CCE-4E72-8124-F9C80113ED4F}" srcOrd="0" destOrd="0" presId="urn:microsoft.com/office/officeart/2018/2/layout/IconLabelList"/>
    <dgm:cxn modelId="{C1DCC184-5DC2-7D48-B398-6E8BA99D0A27}" type="presOf" srcId="{F64E1E81-A483-DA42-A1FB-976C044622F9}" destId="{8C6FCA2D-A7D4-4EF6-89C2-C77132261C5D}" srcOrd="0" destOrd="0" presId="urn:microsoft.com/office/officeart/2018/2/layout/IconLabelList"/>
    <dgm:cxn modelId="{F74498D0-58AE-C44B-BE7C-E33B067EE6BE}" srcId="{87937736-7487-4BA3-B24C-5679E478754A}" destId="{C2631DE9-6705-1D4F-BC5C-870F4F802E12}" srcOrd="0" destOrd="0" parTransId="{77B17182-AE4A-DB47-8AF5-D5CF43C979D2}" sibTransId="{0E2505D8-54FB-174A-82E2-758BB0773E0B}"/>
    <dgm:cxn modelId="{897EBDD3-483B-9541-8FB6-5F8FA4674DB6}" srcId="{87937736-7487-4BA3-B24C-5679E478754A}" destId="{53C48BD6-DABB-BF44-B3CD-14CA2C01E303}" srcOrd="2" destOrd="0" parTransId="{06CD8088-EA46-544F-B693-9130AF4C2DF4}" sibTransId="{FE8B96B7-62EF-7F4A-9FB0-EF3DEC20AC62}"/>
    <dgm:cxn modelId="{0EA60987-6FB8-0340-A5A6-2FA0DFA185E4}" type="presParOf" srcId="{920D75EE-6558-4EFF-B182-907D7FE7DCA0}" destId="{B769E312-B747-4763-9221-E1A8F00B40B5}" srcOrd="0" destOrd="0" presId="urn:microsoft.com/office/officeart/2018/2/layout/IconLabelList"/>
    <dgm:cxn modelId="{7EBC7C22-0A98-EA4F-B37C-34AA91BCAD7A}" type="presParOf" srcId="{B769E312-B747-4763-9221-E1A8F00B40B5}" destId="{A1F23758-5725-47B0-99AD-B1C0C5366A8B}" srcOrd="0" destOrd="0" presId="urn:microsoft.com/office/officeart/2018/2/layout/IconLabelList"/>
    <dgm:cxn modelId="{658DE67A-73A4-2548-B9C5-BC094CDF694A}" type="presParOf" srcId="{B769E312-B747-4763-9221-E1A8F00B40B5}" destId="{91396FE0-CE80-4C35-8D8D-B7BEAB2E0884}" srcOrd="1" destOrd="0" presId="urn:microsoft.com/office/officeart/2018/2/layout/IconLabelList"/>
    <dgm:cxn modelId="{31EE1B16-DE6B-0D40-81DC-C670263548D8}" type="presParOf" srcId="{B769E312-B747-4763-9221-E1A8F00B40B5}" destId="{D2E8759B-2CCE-4E72-8124-F9C80113ED4F}" srcOrd="2" destOrd="0" presId="urn:microsoft.com/office/officeart/2018/2/layout/IconLabelList"/>
    <dgm:cxn modelId="{8A13223A-5C4F-6C4F-82EA-4FD6F5F91BB5}" type="presParOf" srcId="{920D75EE-6558-4EFF-B182-907D7FE7DCA0}" destId="{2345DD0A-AAF5-4F65-B38E-9089B862B9B1}" srcOrd="1" destOrd="0" presId="urn:microsoft.com/office/officeart/2018/2/layout/IconLabelList"/>
    <dgm:cxn modelId="{67901F35-6CD6-0E4D-BDCB-370D20C5A219}" type="presParOf" srcId="{920D75EE-6558-4EFF-B182-907D7FE7DCA0}" destId="{4F23C55F-124F-42EC-A3E4-614A57EC2A1E}" srcOrd="2" destOrd="0" presId="urn:microsoft.com/office/officeart/2018/2/layout/IconLabelList"/>
    <dgm:cxn modelId="{AC9866F9-DD97-C64C-A2C6-439390F90E7B}" type="presParOf" srcId="{4F23C55F-124F-42EC-A3E4-614A57EC2A1E}" destId="{ECEDBEF7-7F40-46C0-9BA5-C776E00F0B5E}" srcOrd="0" destOrd="0" presId="urn:microsoft.com/office/officeart/2018/2/layout/IconLabelList"/>
    <dgm:cxn modelId="{C5F37414-48E9-C642-B7C4-9F70F6DC3D4C}" type="presParOf" srcId="{4F23C55F-124F-42EC-A3E4-614A57EC2A1E}" destId="{49947E0E-2081-4FDD-B4C4-91EB167E5DBD}" srcOrd="1" destOrd="0" presId="urn:microsoft.com/office/officeart/2018/2/layout/IconLabelList"/>
    <dgm:cxn modelId="{AECCCB68-F1EE-864C-98BA-6F2DB7AF94B7}" type="presParOf" srcId="{4F23C55F-124F-42EC-A3E4-614A57EC2A1E}" destId="{8C6FCA2D-A7D4-4EF6-89C2-C77132261C5D}" srcOrd="2" destOrd="0" presId="urn:microsoft.com/office/officeart/2018/2/layout/IconLabelList"/>
    <dgm:cxn modelId="{0CB3DFEF-C875-894F-B027-9A3F4BCFA7FA}" type="presParOf" srcId="{920D75EE-6558-4EFF-B182-907D7FE7DCA0}" destId="{125182F4-9B25-4478-9CC3-764B91DF77D6}" srcOrd="3" destOrd="0" presId="urn:microsoft.com/office/officeart/2018/2/layout/IconLabelList"/>
    <dgm:cxn modelId="{CBCD9B74-FB61-FD41-9557-CC93AD3EA6BC}" type="presParOf" srcId="{920D75EE-6558-4EFF-B182-907D7FE7DCA0}" destId="{0300B302-089F-46A0-9316-1C7155A48731}" srcOrd="4" destOrd="0" presId="urn:microsoft.com/office/officeart/2018/2/layout/IconLabelList"/>
    <dgm:cxn modelId="{241FF0CF-8CC2-8448-8109-E5446170EE10}" type="presParOf" srcId="{0300B302-089F-46A0-9316-1C7155A48731}" destId="{B36AF239-150E-447D-BD9F-CE9D343B1E3F}" srcOrd="0" destOrd="0" presId="urn:microsoft.com/office/officeart/2018/2/layout/IconLabelList"/>
    <dgm:cxn modelId="{E0C39CF8-1184-824E-9E01-AADD106E499D}" type="presParOf" srcId="{0300B302-089F-46A0-9316-1C7155A48731}" destId="{CD00F605-CE16-4A2B-9E8F-80833DE215E3}" srcOrd="1" destOrd="0" presId="urn:microsoft.com/office/officeart/2018/2/layout/IconLabelList"/>
    <dgm:cxn modelId="{DE8352A8-7C52-C64C-87C3-513E002E2CE7}" type="presParOf" srcId="{0300B302-089F-46A0-9316-1C7155A48731}" destId="{7D80D790-75DE-461C-8CBA-C1D4C5851F6C}" srcOrd="2" destOrd="0" presId="urn:microsoft.com/office/officeart/2018/2/layout/Icon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BAF4EAA6-ADC3-4284-A387-BC05B6451161}" type="doc">
      <dgm:prSet loTypeId="urn:microsoft.com/office/officeart/2008/layout/LinedList" loCatId="list" qsTypeId="urn:microsoft.com/office/officeart/2005/8/quickstyle/simple5" qsCatId="simple" csTypeId="urn:microsoft.com/office/officeart/2005/8/colors/accent3_2" csCatId="accent3" phldr="1"/>
      <dgm:spPr/>
      <dgm:t>
        <a:bodyPr/>
        <a:lstStyle/>
        <a:p>
          <a:endParaRPr lang="en-US"/>
        </a:p>
      </dgm:t>
    </dgm:pt>
    <dgm:pt modelId="{17BC4B70-6ACE-49DC-8482-A03CE23D35D7}">
      <dgm:prSet/>
      <dgm:spPr/>
      <dgm:t>
        <a:bodyPr/>
        <a:lstStyle/>
        <a:p>
          <a:r>
            <a:rPr lang="en-GB" dirty="0"/>
            <a:t>What is the impact of the fact that Beth has a GRC?</a:t>
          </a:r>
          <a:endParaRPr lang="en-US" dirty="0"/>
        </a:p>
      </dgm:t>
    </dgm:pt>
    <dgm:pt modelId="{13C0AE05-E498-4E59-89E8-27119F920DA4}" type="parTrans" cxnId="{FA80F8E7-E49E-49D4-A815-D0DC8C94391C}">
      <dgm:prSet/>
      <dgm:spPr/>
      <dgm:t>
        <a:bodyPr/>
        <a:lstStyle/>
        <a:p>
          <a:endParaRPr lang="en-US"/>
        </a:p>
      </dgm:t>
    </dgm:pt>
    <dgm:pt modelId="{76385581-B726-4BC2-ADE9-4BBD2F1D2EDB}" type="sibTrans" cxnId="{FA80F8E7-E49E-49D4-A815-D0DC8C94391C}">
      <dgm:prSet/>
      <dgm:spPr/>
      <dgm:t>
        <a:bodyPr/>
        <a:lstStyle/>
        <a:p>
          <a:endParaRPr lang="en-US"/>
        </a:p>
      </dgm:t>
    </dgm:pt>
    <dgm:pt modelId="{7713B2D8-BE63-4B34-803D-D9CFDC56AE94}">
      <dgm:prSet/>
      <dgm:spPr/>
      <dgm:t>
        <a:bodyPr/>
        <a:lstStyle/>
        <a:p>
          <a:r>
            <a:rPr lang="en-GB" dirty="0"/>
            <a:t>Do you think that what Charlie told Beth was correct as a matter of law? If so (or not), why?</a:t>
          </a:r>
          <a:endParaRPr lang="en-US" dirty="0"/>
        </a:p>
      </dgm:t>
    </dgm:pt>
    <dgm:pt modelId="{8CFC0FA0-B4ED-43BB-BBDE-1A39F39141C3}" type="parTrans" cxnId="{988CFB92-40E2-4C2F-B2BA-8F9C31736409}">
      <dgm:prSet/>
      <dgm:spPr/>
      <dgm:t>
        <a:bodyPr/>
        <a:lstStyle/>
        <a:p>
          <a:endParaRPr lang="en-US"/>
        </a:p>
      </dgm:t>
    </dgm:pt>
    <dgm:pt modelId="{1F7074FD-2D60-4135-BE5F-F3E488602EFD}" type="sibTrans" cxnId="{988CFB92-40E2-4C2F-B2BA-8F9C31736409}">
      <dgm:prSet/>
      <dgm:spPr/>
      <dgm:t>
        <a:bodyPr/>
        <a:lstStyle/>
        <a:p>
          <a:endParaRPr lang="en-US"/>
        </a:p>
      </dgm:t>
    </dgm:pt>
    <dgm:pt modelId="{89AF9165-0D82-42C7-9EA3-642273345AE6}">
      <dgm:prSet/>
      <dgm:spPr/>
      <dgm:t>
        <a:bodyPr/>
        <a:lstStyle/>
        <a:p>
          <a:r>
            <a:rPr lang="en-GB" dirty="0"/>
            <a:t>Could the Electronics Limited have approached this situation differently? If so, how?</a:t>
          </a:r>
          <a:endParaRPr lang="en-US" dirty="0"/>
        </a:p>
      </dgm:t>
    </dgm:pt>
    <dgm:pt modelId="{14211003-2CDA-425D-ACAA-7996F3007E11}" type="parTrans" cxnId="{52162563-7D6C-4188-A7F8-8866F952467F}">
      <dgm:prSet/>
      <dgm:spPr/>
      <dgm:t>
        <a:bodyPr/>
        <a:lstStyle/>
        <a:p>
          <a:endParaRPr lang="en-US"/>
        </a:p>
      </dgm:t>
    </dgm:pt>
    <dgm:pt modelId="{69349D4A-7491-4D64-927C-5841C1374E3F}" type="sibTrans" cxnId="{52162563-7D6C-4188-A7F8-8866F952467F}">
      <dgm:prSet/>
      <dgm:spPr/>
      <dgm:t>
        <a:bodyPr/>
        <a:lstStyle/>
        <a:p>
          <a:endParaRPr lang="en-US"/>
        </a:p>
      </dgm:t>
    </dgm:pt>
    <dgm:pt modelId="{7BDF4A24-43B0-43B9-97D2-E43AA726A240}">
      <dgm:prSet/>
      <dgm:spPr/>
      <dgm:t>
        <a:bodyPr/>
        <a:lstStyle/>
        <a:p>
          <a:r>
            <a:rPr lang="en-GB" dirty="0"/>
            <a:t>What next steps would you advise that Electronics Limited take?</a:t>
          </a:r>
          <a:endParaRPr lang="en-US" dirty="0"/>
        </a:p>
      </dgm:t>
    </dgm:pt>
    <dgm:pt modelId="{262F9C49-0FB2-4136-8731-9B04C148465F}" type="parTrans" cxnId="{3ED49EB6-8E26-4BB8-83F1-B4FE4F9AE1AB}">
      <dgm:prSet/>
      <dgm:spPr/>
      <dgm:t>
        <a:bodyPr/>
        <a:lstStyle/>
        <a:p>
          <a:endParaRPr lang="en-US"/>
        </a:p>
      </dgm:t>
    </dgm:pt>
    <dgm:pt modelId="{F6DF36B7-6559-401A-A3C0-B1D4C2FC8F65}" type="sibTrans" cxnId="{3ED49EB6-8E26-4BB8-83F1-B4FE4F9AE1AB}">
      <dgm:prSet/>
      <dgm:spPr/>
      <dgm:t>
        <a:bodyPr/>
        <a:lstStyle/>
        <a:p>
          <a:endParaRPr lang="en-US"/>
        </a:p>
      </dgm:t>
    </dgm:pt>
    <dgm:pt modelId="{7C8DF318-EEBE-E44C-A642-4B1449C3D3CF}" type="pres">
      <dgm:prSet presAssocID="{BAF4EAA6-ADC3-4284-A387-BC05B6451161}" presName="vert0" presStyleCnt="0">
        <dgm:presLayoutVars>
          <dgm:dir/>
          <dgm:animOne val="branch"/>
          <dgm:animLvl val="lvl"/>
        </dgm:presLayoutVars>
      </dgm:prSet>
      <dgm:spPr/>
    </dgm:pt>
    <dgm:pt modelId="{A4F5940C-B0E4-0E4C-B3EB-2492F10D865B}" type="pres">
      <dgm:prSet presAssocID="{17BC4B70-6ACE-49DC-8482-A03CE23D35D7}" presName="thickLine" presStyleLbl="alignNode1" presStyleIdx="0" presStyleCnt="4"/>
      <dgm:spPr/>
    </dgm:pt>
    <dgm:pt modelId="{781185BD-F181-0040-8F9F-8DC3EDF258DC}" type="pres">
      <dgm:prSet presAssocID="{17BC4B70-6ACE-49DC-8482-A03CE23D35D7}" presName="horz1" presStyleCnt="0"/>
      <dgm:spPr/>
    </dgm:pt>
    <dgm:pt modelId="{9DBADCF3-792E-0B46-8547-0FAA0AD5A48C}" type="pres">
      <dgm:prSet presAssocID="{17BC4B70-6ACE-49DC-8482-A03CE23D35D7}" presName="tx1" presStyleLbl="revTx" presStyleIdx="0" presStyleCnt="4"/>
      <dgm:spPr/>
    </dgm:pt>
    <dgm:pt modelId="{494EC16D-E493-5B46-A166-3BEAA15784FB}" type="pres">
      <dgm:prSet presAssocID="{17BC4B70-6ACE-49DC-8482-A03CE23D35D7}" presName="vert1" presStyleCnt="0"/>
      <dgm:spPr/>
    </dgm:pt>
    <dgm:pt modelId="{2D56BD46-D441-184F-BFEE-F2C077A86300}" type="pres">
      <dgm:prSet presAssocID="{7713B2D8-BE63-4B34-803D-D9CFDC56AE94}" presName="thickLine" presStyleLbl="alignNode1" presStyleIdx="1" presStyleCnt="4"/>
      <dgm:spPr/>
    </dgm:pt>
    <dgm:pt modelId="{045CD5E3-026C-F148-AAEA-2DD333B4C100}" type="pres">
      <dgm:prSet presAssocID="{7713B2D8-BE63-4B34-803D-D9CFDC56AE94}" presName="horz1" presStyleCnt="0"/>
      <dgm:spPr/>
    </dgm:pt>
    <dgm:pt modelId="{0ACC2485-A954-134A-8F9A-79C895D62DA7}" type="pres">
      <dgm:prSet presAssocID="{7713B2D8-BE63-4B34-803D-D9CFDC56AE94}" presName="tx1" presStyleLbl="revTx" presStyleIdx="1" presStyleCnt="4"/>
      <dgm:spPr/>
    </dgm:pt>
    <dgm:pt modelId="{F48D6BCC-DAEB-D54B-838A-69AC2F97AF7F}" type="pres">
      <dgm:prSet presAssocID="{7713B2D8-BE63-4B34-803D-D9CFDC56AE94}" presName="vert1" presStyleCnt="0"/>
      <dgm:spPr/>
    </dgm:pt>
    <dgm:pt modelId="{9AE6A516-9595-2640-9484-AB2668294731}" type="pres">
      <dgm:prSet presAssocID="{89AF9165-0D82-42C7-9EA3-642273345AE6}" presName="thickLine" presStyleLbl="alignNode1" presStyleIdx="2" presStyleCnt="4"/>
      <dgm:spPr/>
    </dgm:pt>
    <dgm:pt modelId="{85BB9D19-3459-574F-8735-EE22D5AF990D}" type="pres">
      <dgm:prSet presAssocID="{89AF9165-0D82-42C7-9EA3-642273345AE6}" presName="horz1" presStyleCnt="0"/>
      <dgm:spPr/>
    </dgm:pt>
    <dgm:pt modelId="{A946F06A-7732-CC40-8D03-8180E93E50C2}" type="pres">
      <dgm:prSet presAssocID="{89AF9165-0D82-42C7-9EA3-642273345AE6}" presName="tx1" presStyleLbl="revTx" presStyleIdx="2" presStyleCnt="4"/>
      <dgm:spPr/>
    </dgm:pt>
    <dgm:pt modelId="{4D2D449C-DDAF-A44B-A2C5-0E0C3C5B3B44}" type="pres">
      <dgm:prSet presAssocID="{89AF9165-0D82-42C7-9EA3-642273345AE6}" presName="vert1" presStyleCnt="0"/>
      <dgm:spPr/>
    </dgm:pt>
    <dgm:pt modelId="{F69737C7-C27F-A445-8BE5-0C1BBFD9992F}" type="pres">
      <dgm:prSet presAssocID="{7BDF4A24-43B0-43B9-97D2-E43AA726A240}" presName="thickLine" presStyleLbl="alignNode1" presStyleIdx="3" presStyleCnt="4"/>
      <dgm:spPr/>
    </dgm:pt>
    <dgm:pt modelId="{21EB1BFA-B47E-9143-A5F2-6702C41AD9C9}" type="pres">
      <dgm:prSet presAssocID="{7BDF4A24-43B0-43B9-97D2-E43AA726A240}" presName="horz1" presStyleCnt="0"/>
      <dgm:spPr/>
    </dgm:pt>
    <dgm:pt modelId="{0675A9B8-2715-5D4F-B014-81BF52D8C905}" type="pres">
      <dgm:prSet presAssocID="{7BDF4A24-43B0-43B9-97D2-E43AA726A240}" presName="tx1" presStyleLbl="revTx" presStyleIdx="3" presStyleCnt="4"/>
      <dgm:spPr/>
    </dgm:pt>
    <dgm:pt modelId="{505650AE-EAAE-9140-94C1-6C49680C3EDF}" type="pres">
      <dgm:prSet presAssocID="{7BDF4A24-43B0-43B9-97D2-E43AA726A240}" presName="vert1" presStyleCnt="0"/>
      <dgm:spPr/>
    </dgm:pt>
  </dgm:ptLst>
  <dgm:cxnLst>
    <dgm:cxn modelId="{9A29135F-B999-4649-BA43-FED9F004671C}" type="presOf" srcId="{17BC4B70-6ACE-49DC-8482-A03CE23D35D7}" destId="{9DBADCF3-792E-0B46-8547-0FAA0AD5A48C}" srcOrd="0" destOrd="0" presId="urn:microsoft.com/office/officeart/2008/layout/LinedList"/>
    <dgm:cxn modelId="{52162563-7D6C-4188-A7F8-8866F952467F}" srcId="{BAF4EAA6-ADC3-4284-A387-BC05B6451161}" destId="{89AF9165-0D82-42C7-9EA3-642273345AE6}" srcOrd="2" destOrd="0" parTransId="{14211003-2CDA-425D-ACAA-7996F3007E11}" sibTransId="{69349D4A-7491-4D64-927C-5841C1374E3F}"/>
    <dgm:cxn modelId="{72578B7B-D13C-B742-8ECA-2B111BCCABD0}" type="presOf" srcId="{89AF9165-0D82-42C7-9EA3-642273345AE6}" destId="{A946F06A-7732-CC40-8D03-8180E93E50C2}" srcOrd="0" destOrd="0" presId="urn:microsoft.com/office/officeart/2008/layout/LinedList"/>
    <dgm:cxn modelId="{BE33327E-0417-9347-9469-B4CD9ADA6EA4}" type="presOf" srcId="{7BDF4A24-43B0-43B9-97D2-E43AA726A240}" destId="{0675A9B8-2715-5D4F-B014-81BF52D8C905}" srcOrd="0" destOrd="0" presId="urn:microsoft.com/office/officeart/2008/layout/LinedList"/>
    <dgm:cxn modelId="{988CFB92-40E2-4C2F-B2BA-8F9C31736409}" srcId="{BAF4EAA6-ADC3-4284-A387-BC05B6451161}" destId="{7713B2D8-BE63-4B34-803D-D9CFDC56AE94}" srcOrd="1" destOrd="0" parTransId="{8CFC0FA0-B4ED-43BB-BBDE-1A39F39141C3}" sibTransId="{1F7074FD-2D60-4135-BE5F-F3E488602EFD}"/>
    <dgm:cxn modelId="{3ED49EB6-8E26-4BB8-83F1-B4FE4F9AE1AB}" srcId="{BAF4EAA6-ADC3-4284-A387-BC05B6451161}" destId="{7BDF4A24-43B0-43B9-97D2-E43AA726A240}" srcOrd="3" destOrd="0" parTransId="{262F9C49-0FB2-4136-8731-9B04C148465F}" sibTransId="{F6DF36B7-6559-401A-A3C0-B1D4C2FC8F65}"/>
    <dgm:cxn modelId="{86FA2BCA-EBB8-A341-B3C2-FF789F371C70}" type="presOf" srcId="{BAF4EAA6-ADC3-4284-A387-BC05B6451161}" destId="{7C8DF318-EEBE-E44C-A642-4B1449C3D3CF}" srcOrd="0" destOrd="0" presId="urn:microsoft.com/office/officeart/2008/layout/LinedList"/>
    <dgm:cxn modelId="{FA80F8E7-E49E-49D4-A815-D0DC8C94391C}" srcId="{BAF4EAA6-ADC3-4284-A387-BC05B6451161}" destId="{17BC4B70-6ACE-49DC-8482-A03CE23D35D7}" srcOrd="0" destOrd="0" parTransId="{13C0AE05-E498-4E59-89E8-27119F920DA4}" sibTransId="{76385581-B726-4BC2-ADE9-4BBD2F1D2EDB}"/>
    <dgm:cxn modelId="{3F61B1EC-65D3-C84D-8802-921FD6EA464C}" type="presOf" srcId="{7713B2D8-BE63-4B34-803D-D9CFDC56AE94}" destId="{0ACC2485-A954-134A-8F9A-79C895D62DA7}" srcOrd="0" destOrd="0" presId="urn:microsoft.com/office/officeart/2008/layout/LinedList"/>
    <dgm:cxn modelId="{95031456-45BC-A947-B60E-246A66DD44FA}" type="presParOf" srcId="{7C8DF318-EEBE-E44C-A642-4B1449C3D3CF}" destId="{A4F5940C-B0E4-0E4C-B3EB-2492F10D865B}" srcOrd="0" destOrd="0" presId="urn:microsoft.com/office/officeart/2008/layout/LinedList"/>
    <dgm:cxn modelId="{110CE2C3-ADC1-D549-AE4E-8371D3BC557C}" type="presParOf" srcId="{7C8DF318-EEBE-E44C-A642-4B1449C3D3CF}" destId="{781185BD-F181-0040-8F9F-8DC3EDF258DC}" srcOrd="1" destOrd="0" presId="urn:microsoft.com/office/officeart/2008/layout/LinedList"/>
    <dgm:cxn modelId="{EF685027-4F5E-6D49-BF0D-53DFA43E9B25}" type="presParOf" srcId="{781185BD-F181-0040-8F9F-8DC3EDF258DC}" destId="{9DBADCF3-792E-0B46-8547-0FAA0AD5A48C}" srcOrd="0" destOrd="0" presId="urn:microsoft.com/office/officeart/2008/layout/LinedList"/>
    <dgm:cxn modelId="{A4594345-D25F-FE43-8741-51AFDD4CA2A0}" type="presParOf" srcId="{781185BD-F181-0040-8F9F-8DC3EDF258DC}" destId="{494EC16D-E493-5B46-A166-3BEAA15784FB}" srcOrd="1" destOrd="0" presId="urn:microsoft.com/office/officeart/2008/layout/LinedList"/>
    <dgm:cxn modelId="{C6A37259-0A3E-4A4D-A509-0B2D97A3759B}" type="presParOf" srcId="{7C8DF318-EEBE-E44C-A642-4B1449C3D3CF}" destId="{2D56BD46-D441-184F-BFEE-F2C077A86300}" srcOrd="2" destOrd="0" presId="urn:microsoft.com/office/officeart/2008/layout/LinedList"/>
    <dgm:cxn modelId="{E845DDDD-F2F7-BE4A-A7D8-42AF0EF12943}" type="presParOf" srcId="{7C8DF318-EEBE-E44C-A642-4B1449C3D3CF}" destId="{045CD5E3-026C-F148-AAEA-2DD333B4C100}" srcOrd="3" destOrd="0" presId="urn:microsoft.com/office/officeart/2008/layout/LinedList"/>
    <dgm:cxn modelId="{224EA914-D55C-D348-91D3-B27F83419598}" type="presParOf" srcId="{045CD5E3-026C-F148-AAEA-2DD333B4C100}" destId="{0ACC2485-A954-134A-8F9A-79C895D62DA7}" srcOrd="0" destOrd="0" presId="urn:microsoft.com/office/officeart/2008/layout/LinedList"/>
    <dgm:cxn modelId="{543D9C50-3831-9640-B20D-58F50BCEFF20}" type="presParOf" srcId="{045CD5E3-026C-F148-AAEA-2DD333B4C100}" destId="{F48D6BCC-DAEB-D54B-838A-69AC2F97AF7F}" srcOrd="1" destOrd="0" presId="urn:microsoft.com/office/officeart/2008/layout/LinedList"/>
    <dgm:cxn modelId="{F138B9D7-7807-4C47-8080-70C5C0D26129}" type="presParOf" srcId="{7C8DF318-EEBE-E44C-A642-4B1449C3D3CF}" destId="{9AE6A516-9595-2640-9484-AB2668294731}" srcOrd="4" destOrd="0" presId="urn:microsoft.com/office/officeart/2008/layout/LinedList"/>
    <dgm:cxn modelId="{B17B18E1-AF37-F549-A9C0-8244801E5D41}" type="presParOf" srcId="{7C8DF318-EEBE-E44C-A642-4B1449C3D3CF}" destId="{85BB9D19-3459-574F-8735-EE22D5AF990D}" srcOrd="5" destOrd="0" presId="urn:microsoft.com/office/officeart/2008/layout/LinedList"/>
    <dgm:cxn modelId="{4605BCA8-C7F2-AA49-9984-444DD749BC4D}" type="presParOf" srcId="{85BB9D19-3459-574F-8735-EE22D5AF990D}" destId="{A946F06A-7732-CC40-8D03-8180E93E50C2}" srcOrd="0" destOrd="0" presId="urn:microsoft.com/office/officeart/2008/layout/LinedList"/>
    <dgm:cxn modelId="{E024FA01-93C6-2243-9FFF-B6A323A0A3E7}" type="presParOf" srcId="{85BB9D19-3459-574F-8735-EE22D5AF990D}" destId="{4D2D449C-DDAF-A44B-A2C5-0E0C3C5B3B44}" srcOrd="1" destOrd="0" presId="urn:microsoft.com/office/officeart/2008/layout/LinedList"/>
    <dgm:cxn modelId="{2832D4F7-4D2F-AC44-B329-6A460D3F032B}" type="presParOf" srcId="{7C8DF318-EEBE-E44C-A642-4B1449C3D3CF}" destId="{F69737C7-C27F-A445-8BE5-0C1BBFD9992F}" srcOrd="6" destOrd="0" presId="urn:microsoft.com/office/officeart/2008/layout/LinedList"/>
    <dgm:cxn modelId="{1AA43ADB-C590-2842-87DE-498666CEE82C}" type="presParOf" srcId="{7C8DF318-EEBE-E44C-A642-4B1449C3D3CF}" destId="{21EB1BFA-B47E-9143-A5F2-6702C41AD9C9}" srcOrd="7" destOrd="0" presId="urn:microsoft.com/office/officeart/2008/layout/LinedList"/>
    <dgm:cxn modelId="{90A36734-59A6-6240-B5D5-C582A3D1FA08}" type="presParOf" srcId="{21EB1BFA-B47E-9143-A5F2-6702C41AD9C9}" destId="{0675A9B8-2715-5D4F-B014-81BF52D8C905}" srcOrd="0" destOrd="0" presId="urn:microsoft.com/office/officeart/2008/layout/LinedList"/>
    <dgm:cxn modelId="{2B3F3BA5-F904-2744-9861-9904BC252B39}" type="presParOf" srcId="{21EB1BFA-B47E-9143-A5F2-6702C41AD9C9}" destId="{505650AE-EAAE-9140-94C1-6C49680C3EDF}"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89057EA8-3409-4517-A6B2-E5B581BF010A}" type="doc">
      <dgm:prSet loTypeId="urn:microsoft.com/office/officeart/2008/layout/LinedList" loCatId="list" qsTypeId="urn:microsoft.com/office/officeart/2005/8/quickstyle/simple2" qsCatId="simple" csTypeId="urn:microsoft.com/office/officeart/2005/8/colors/accent3_2" csCatId="accent3" phldr="1"/>
      <dgm:spPr/>
      <dgm:t>
        <a:bodyPr/>
        <a:lstStyle/>
        <a:p>
          <a:endParaRPr lang="en-US"/>
        </a:p>
      </dgm:t>
    </dgm:pt>
    <dgm:pt modelId="{DB482555-269F-4BAA-9670-0A233138659B}">
      <dgm:prSet/>
      <dgm:spPr/>
      <dgm:t>
        <a:bodyPr/>
        <a:lstStyle/>
        <a:p>
          <a:r>
            <a:rPr lang="en-GB" dirty="0"/>
            <a:t>Is it important that the rugby team plays outside of work hours?</a:t>
          </a:r>
          <a:endParaRPr lang="en-US" dirty="0"/>
        </a:p>
      </dgm:t>
    </dgm:pt>
    <dgm:pt modelId="{62C83FC5-525B-4505-B31B-A9604AB48FCC}" type="parTrans" cxnId="{D9AE3325-AC19-4EE8-B45C-C9EA049D734C}">
      <dgm:prSet/>
      <dgm:spPr/>
      <dgm:t>
        <a:bodyPr/>
        <a:lstStyle/>
        <a:p>
          <a:endParaRPr lang="en-US"/>
        </a:p>
      </dgm:t>
    </dgm:pt>
    <dgm:pt modelId="{B3565FC2-EBBA-483C-A084-5A32B503CEAD}" type="sibTrans" cxnId="{D9AE3325-AC19-4EE8-B45C-C9EA049D734C}">
      <dgm:prSet/>
      <dgm:spPr/>
      <dgm:t>
        <a:bodyPr/>
        <a:lstStyle/>
        <a:p>
          <a:endParaRPr lang="en-US"/>
        </a:p>
      </dgm:t>
    </dgm:pt>
    <dgm:pt modelId="{DB2BACD8-AA64-4F5E-9037-464E34877474}">
      <dgm:prSet/>
      <dgm:spPr/>
      <dgm:t>
        <a:bodyPr/>
        <a:lstStyle/>
        <a:p>
          <a:r>
            <a:rPr lang="en-GB" dirty="0"/>
            <a:t>Is what Deborah says accurate as a matter of law following For Women Scotland?</a:t>
          </a:r>
          <a:endParaRPr lang="en-US" dirty="0"/>
        </a:p>
      </dgm:t>
    </dgm:pt>
    <dgm:pt modelId="{A2A84EB0-AF01-49CA-B257-EAD08714FDE2}" type="parTrans" cxnId="{525E9788-2DB8-4F50-838B-15CE9D9B2ED4}">
      <dgm:prSet/>
      <dgm:spPr/>
      <dgm:t>
        <a:bodyPr/>
        <a:lstStyle/>
        <a:p>
          <a:endParaRPr lang="en-US"/>
        </a:p>
      </dgm:t>
    </dgm:pt>
    <dgm:pt modelId="{0DE591FD-61C5-4B32-BABB-AB90A4CFE8CC}" type="sibTrans" cxnId="{525E9788-2DB8-4F50-838B-15CE9D9B2ED4}">
      <dgm:prSet/>
      <dgm:spPr/>
      <dgm:t>
        <a:bodyPr/>
        <a:lstStyle/>
        <a:p>
          <a:endParaRPr lang="en-US"/>
        </a:p>
      </dgm:t>
    </dgm:pt>
    <dgm:pt modelId="{11AA35D5-1736-455F-9135-8A261544D0A4}">
      <dgm:prSet/>
      <dgm:spPr/>
      <dgm:t>
        <a:bodyPr/>
        <a:lstStyle/>
        <a:p>
          <a:r>
            <a:rPr lang="en-GB" dirty="0"/>
            <a:t>What claims do you consider can be pursued by Anna and/or Beth?</a:t>
          </a:r>
          <a:endParaRPr lang="en-US" dirty="0"/>
        </a:p>
      </dgm:t>
    </dgm:pt>
    <dgm:pt modelId="{BBEF7667-2E01-49E4-AD85-B387E20EA905}" type="parTrans" cxnId="{4705AB08-CCC4-4E2D-B4C6-931473F1FBF8}">
      <dgm:prSet/>
      <dgm:spPr/>
      <dgm:t>
        <a:bodyPr/>
        <a:lstStyle/>
        <a:p>
          <a:endParaRPr lang="en-US"/>
        </a:p>
      </dgm:t>
    </dgm:pt>
    <dgm:pt modelId="{18706BAF-D9DA-478E-8A98-7DDF2B5338ED}" type="sibTrans" cxnId="{4705AB08-CCC4-4E2D-B4C6-931473F1FBF8}">
      <dgm:prSet/>
      <dgm:spPr/>
      <dgm:t>
        <a:bodyPr/>
        <a:lstStyle/>
        <a:p>
          <a:endParaRPr lang="en-US"/>
        </a:p>
      </dgm:t>
    </dgm:pt>
    <dgm:pt modelId="{CEC575B8-3B58-2841-A971-71802D3B52E7}" type="pres">
      <dgm:prSet presAssocID="{89057EA8-3409-4517-A6B2-E5B581BF010A}" presName="vert0" presStyleCnt="0">
        <dgm:presLayoutVars>
          <dgm:dir/>
          <dgm:animOne val="branch"/>
          <dgm:animLvl val="lvl"/>
        </dgm:presLayoutVars>
      </dgm:prSet>
      <dgm:spPr/>
    </dgm:pt>
    <dgm:pt modelId="{E2ABFD0E-E1A3-7A49-9073-1EC3AA97B0A5}" type="pres">
      <dgm:prSet presAssocID="{DB482555-269F-4BAA-9670-0A233138659B}" presName="thickLine" presStyleLbl="alignNode1" presStyleIdx="0" presStyleCnt="3"/>
      <dgm:spPr/>
    </dgm:pt>
    <dgm:pt modelId="{272D67B4-4E12-8E41-9CEA-9E4E7FEAF6D8}" type="pres">
      <dgm:prSet presAssocID="{DB482555-269F-4BAA-9670-0A233138659B}" presName="horz1" presStyleCnt="0"/>
      <dgm:spPr/>
    </dgm:pt>
    <dgm:pt modelId="{91925016-1010-A54E-818D-6F252FAB0A93}" type="pres">
      <dgm:prSet presAssocID="{DB482555-269F-4BAA-9670-0A233138659B}" presName="tx1" presStyleLbl="revTx" presStyleIdx="0" presStyleCnt="3"/>
      <dgm:spPr/>
    </dgm:pt>
    <dgm:pt modelId="{A9CE3288-0391-A146-8C82-E2C117AF7BC4}" type="pres">
      <dgm:prSet presAssocID="{DB482555-269F-4BAA-9670-0A233138659B}" presName="vert1" presStyleCnt="0"/>
      <dgm:spPr/>
    </dgm:pt>
    <dgm:pt modelId="{8A1CFA49-ECB9-1848-B61D-F0B6D0F3A606}" type="pres">
      <dgm:prSet presAssocID="{DB2BACD8-AA64-4F5E-9037-464E34877474}" presName="thickLine" presStyleLbl="alignNode1" presStyleIdx="1" presStyleCnt="3"/>
      <dgm:spPr/>
    </dgm:pt>
    <dgm:pt modelId="{EBCB125F-8226-004F-B29C-427DD641A5ED}" type="pres">
      <dgm:prSet presAssocID="{DB2BACD8-AA64-4F5E-9037-464E34877474}" presName="horz1" presStyleCnt="0"/>
      <dgm:spPr/>
    </dgm:pt>
    <dgm:pt modelId="{BD4E0957-F3E6-E248-82E5-FA9F192A53AC}" type="pres">
      <dgm:prSet presAssocID="{DB2BACD8-AA64-4F5E-9037-464E34877474}" presName="tx1" presStyleLbl="revTx" presStyleIdx="1" presStyleCnt="3"/>
      <dgm:spPr/>
    </dgm:pt>
    <dgm:pt modelId="{6BDBE2D1-F3C9-5842-9E7F-17FBF13D3BAD}" type="pres">
      <dgm:prSet presAssocID="{DB2BACD8-AA64-4F5E-9037-464E34877474}" presName="vert1" presStyleCnt="0"/>
      <dgm:spPr/>
    </dgm:pt>
    <dgm:pt modelId="{A67B17D5-711A-B24B-B5AE-E17AACEE8BC7}" type="pres">
      <dgm:prSet presAssocID="{11AA35D5-1736-455F-9135-8A261544D0A4}" presName="thickLine" presStyleLbl="alignNode1" presStyleIdx="2" presStyleCnt="3"/>
      <dgm:spPr/>
    </dgm:pt>
    <dgm:pt modelId="{DDD5EAF1-94A5-D445-BA24-E55FC813607A}" type="pres">
      <dgm:prSet presAssocID="{11AA35D5-1736-455F-9135-8A261544D0A4}" presName="horz1" presStyleCnt="0"/>
      <dgm:spPr/>
    </dgm:pt>
    <dgm:pt modelId="{AD0DD763-11A7-1045-A75E-84DC91699098}" type="pres">
      <dgm:prSet presAssocID="{11AA35D5-1736-455F-9135-8A261544D0A4}" presName="tx1" presStyleLbl="revTx" presStyleIdx="2" presStyleCnt="3"/>
      <dgm:spPr/>
    </dgm:pt>
    <dgm:pt modelId="{5C8D5985-B557-0D4A-A92C-B72FB1C7F13F}" type="pres">
      <dgm:prSet presAssocID="{11AA35D5-1736-455F-9135-8A261544D0A4}" presName="vert1" presStyleCnt="0"/>
      <dgm:spPr/>
    </dgm:pt>
  </dgm:ptLst>
  <dgm:cxnLst>
    <dgm:cxn modelId="{4705AB08-CCC4-4E2D-B4C6-931473F1FBF8}" srcId="{89057EA8-3409-4517-A6B2-E5B581BF010A}" destId="{11AA35D5-1736-455F-9135-8A261544D0A4}" srcOrd="2" destOrd="0" parTransId="{BBEF7667-2E01-49E4-AD85-B387E20EA905}" sibTransId="{18706BAF-D9DA-478E-8A98-7DDF2B5338ED}"/>
    <dgm:cxn modelId="{8FD63A14-9697-E245-8A6F-13CE9521DE72}" type="presOf" srcId="{DB482555-269F-4BAA-9670-0A233138659B}" destId="{91925016-1010-A54E-818D-6F252FAB0A93}" srcOrd="0" destOrd="0" presId="urn:microsoft.com/office/officeart/2008/layout/LinedList"/>
    <dgm:cxn modelId="{D9AE3325-AC19-4EE8-B45C-C9EA049D734C}" srcId="{89057EA8-3409-4517-A6B2-E5B581BF010A}" destId="{DB482555-269F-4BAA-9670-0A233138659B}" srcOrd="0" destOrd="0" parTransId="{62C83FC5-525B-4505-B31B-A9604AB48FCC}" sibTransId="{B3565FC2-EBBA-483C-A084-5A32B503CEAD}"/>
    <dgm:cxn modelId="{E8C48267-3919-1847-AC82-151B4383B4DF}" type="presOf" srcId="{DB2BACD8-AA64-4F5E-9037-464E34877474}" destId="{BD4E0957-F3E6-E248-82E5-FA9F192A53AC}" srcOrd="0" destOrd="0" presId="urn:microsoft.com/office/officeart/2008/layout/LinedList"/>
    <dgm:cxn modelId="{2C3FF274-B866-4741-9CA4-DF913AD2971F}" type="presOf" srcId="{89057EA8-3409-4517-A6B2-E5B581BF010A}" destId="{CEC575B8-3B58-2841-A971-71802D3B52E7}" srcOrd="0" destOrd="0" presId="urn:microsoft.com/office/officeart/2008/layout/LinedList"/>
    <dgm:cxn modelId="{525E9788-2DB8-4F50-838B-15CE9D9B2ED4}" srcId="{89057EA8-3409-4517-A6B2-E5B581BF010A}" destId="{DB2BACD8-AA64-4F5E-9037-464E34877474}" srcOrd="1" destOrd="0" parTransId="{A2A84EB0-AF01-49CA-B257-EAD08714FDE2}" sibTransId="{0DE591FD-61C5-4B32-BABB-AB90A4CFE8CC}"/>
    <dgm:cxn modelId="{85002AA3-0C0F-6444-840B-D3D65D52FB82}" type="presOf" srcId="{11AA35D5-1736-455F-9135-8A261544D0A4}" destId="{AD0DD763-11A7-1045-A75E-84DC91699098}" srcOrd="0" destOrd="0" presId="urn:microsoft.com/office/officeart/2008/layout/LinedList"/>
    <dgm:cxn modelId="{B8450286-9235-7745-A1F4-869EDE7F7586}" type="presParOf" srcId="{CEC575B8-3B58-2841-A971-71802D3B52E7}" destId="{E2ABFD0E-E1A3-7A49-9073-1EC3AA97B0A5}" srcOrd="0" destOrd="0" presId="urn:microsoft.com/office/officeart/2008/layout/LinedList"/>
    <dgm:cxn modelId="{09FDB437-F595-CF46-A30E-3449DEC62E88}" type="presParOf" srcId="{CEC575B8-3B58-2841-A971-71802D3B52E7}" destId="{272D67B4-4E12-8E41-9CEA-9E4E7FEAF6D8}" srcOrd="1" destOrd="0" presId="urn:microsoft.com/office/officeart/2008/layout/LinedList"/>
    <dgm:cxn modelId="{A3AE179E-8091-8E44-ACEB-51D29598542F}" type="presParOf" srcId="{272D67B4-4E12-8E41-9CEA-9E4E7FEAF6D8}" destId="{91925016-1010-A54E-818D-6F252FAB0A93}" srcOrd="0" destOrd="0" presId="urn:microsoft.com/office/officeart/2008/layout/LinedList"/>
    <dgm:cxn modelId="{621201F0-7C69-9842-A64B-D464B4AFC30D}" type="presParOf" srcId="{272D67B4-4E12-8E41-9CEA-9E4E7FEAF6D8}" destId="{A9CE3288-0391-A146-8C82-E2C117AF7BC4}" srcOrd="1" destOrd="0" presId="urn:microsoft.com/office/officeart/2008/layout/LinedList"/>
    <dgm:cxn modelId="{DD02583E-90D3-F94F-BB38-5C9EC0669BD6}" type="presParOf" srcId="{CEC575B8-3B58-2841-A971-71802D3B52E7}" destId="{8A1CFA49-ECB9-1848-B61D-F0B6D0F3A606}" srcOrd="2" destOrd="0" presId="urn:microsoft.com/office/officeart/2008/layout/LinedList"/>
    <dgm:cxn modelId="{C1124A7C-56B6-6145-979F-D45323FCB5A8}" type="presParOf" srcId="{CEC575B8-3B58-2841-A971-71802D3B52E7}" destId="{EBCB125F-8226-004F-B29C-427DD641A5ED}" srcOrd="3" destOrd="0" presId="urn:microsoft.com/office/officeart/2008/layout/LinedList"/>
    <dgm:cxn modelId="{5FC70AC2-DA7B-3A42-8717-88A4B252E2E7}" type="presParOf" srcId="{EBCB125F-8226-004F-B29C-427DD641A5ED}" destId="{BD4E0957-F3E6-E248-82E5-FA9F192A53AC}" srcOrd="0" destOrd="0" presId="urn:microsoft.com/office/officeart/2008/layout/LinedList"/>
    <dgm:cxn modelId="{E24A40C2-551B-2148-ADF4-C1957A7CECB1}" type="presParOf" srcId="{EBCB125F-8226-004F-B29C-427DD641A5ED}" destId="{6BDBE2D1-F3C9-5842-9E7F-17FBF13D3BAD}" srcOrd="1" destOrd="0" presId="urn:microsoft.com/office/officeart/2008/layout/LinedList"/>
    <dgm:cxn modelId="{478F0737-E925-4844-A95F-57717095E099}" type="presParOf" srcId="{CEC575B8-3B58-2841-A971-71802D3B52E7}" destId="{A67B17D5-711A-B24B-B5AE-E17AACEE8BC7}" srcOrd="4" destOrd="0" presId="urn:microsoft.com/office/officeart/2008/layout/LinedList"/>
    <dgm:cxn modelId="{CECB0A95-70B4-2B4A-AC12-2F1F2DFE3B0A}" type="presParOf" srcId="{CEC575B8-3B58-2841-A971-71802D3B52E7}" destId="{DDD5EAF1-94A5-D445-BA24-E55FC813607A}" srcOrd="5" destOrd="0" presId="urn:microsoft.com/office/officeart/2008/layout/LinedList"/>
    <dgm:cxn modelId="{47F9E845-1E07-3948-9B87-10E60A61836E}" type="presParOf" srcId="{DDD5EAF1-94A5-D445-BA24-E55FC813607A}" destId="{AD0DD763-11A7-1045-A75E-84DC91699098}" srcOrd="0" destOrd="0" presId="urn:microsoft.com/office/officeart/2008/layout/LinedList"/>
    <dgm:cxn modelId="{B3C7A261-23C7-0A43-A0BA-7D3DFE1A79F1}" type="presParOf" srcId="{DDD5EAF1-94A5-D445-BA24-E55FC813607A}" destId="{5C8D5985-B557-0D4A-A92C-B72FB1C7F13F}"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87937736-7487-4BA3-B24C-5679E478754A}" type="doc">
      <dgm:prSet loTypeId="urn:microsoft.com/office/officeart/2008/layout/LinedList" loCatId="list" qsTypeId="urn:microsoft.com/office/officeart/2005/8/quickstyle/simple5" qsCatId="simple" csTypeId="urn:microsoft.com/office/officeart/2005/8/colors/accent2_2" csCatId="accent2" phldr="1"/>
      <dgm:spPr/>
      <dgm:t>
        <a:bodyPr/>
        <a:lstStyle/>
        <a:p>
          <a:endParaRPr lang="en-US"/>
        </a:p>
      </dgm:t>
    </dgm:pt>
    <dgm:pt modelId="{5816A508-32BA-CA42-B39B-897BF636651E}">
      <dgm:prSet phldrT="[Text]" phldr="0"/>
      <dgm:spPr/>
      <dgm:t>
        <a:bodyPr/>
        <a:lstStyle/>
        <a:p>
          <a:r>
            <a:rPr lang="en-GB" dirty="0"/>
            <a:t>Certified sex v Biological sex – effect of GRCs post judgment</a:t>
          </a:r>
        </a:p>
      </dgm:t>
    </dgm:pt>
    <dgm:pt modelId="{BB9BD410-735C-2D40-88A8-82752E387FD3}" type="parTrans" cxnId="{E8A6FC6F-549A-5D43-8AB2-3F42DD5E0CF8}">
      <dgm:prSet/>
      <dgm:spPr/>
      <dgm:t>
        <a:bodyPr/>
        <a:lstStyle/>
        <a:p>
          <a:endParaRPr lang="en-GB"/>
        </a:p>
      </dgm:t>
    </dgm:pt>
    <dgm:pt modelId="{DBD8B80C-A905-F343-B149-4E160B097FCC}" type="sibTrans" cxnId="{E8A6FC6F-549A-5D43-8AB2-3F42DD5E0CF8}">
      <dgm:prSet/>
      <dgm:spPr/>
      <dgm:t>
        <a:bodyPr/>
        <a:lstStyle/>
        <a:p>
          <a:endParaRPr lang="en-GB"/>
        </a:p>
      </dgm:t>
    </dgm:pt>
    <dgm:pt modelId="{B888F40C-A7F1-47CD-92CD-E1A72B3022E3}">
      <dgm:prSet phldrT="[Text]" phldr="0"/>
      <dgm:spPr/>
      <dgm:t>
        <a:bodyPr/>
        <a:lstStyle/>
        <a:p>
          <a:r>
            <a:rPr lang="en-GB" dirty="0"/>
            <a:t>Impact on single sex spaces and wider impacts</a:t>
          </a:r>
        </a:p>
      </dgm:t>
    </dgm:pt>
    <dgm:pt modelId="{5D9B278B-1B30-4587-B704-5DB43F9BBD5D}" type="parTrans" cxnId="{79517BB2-5E92-4C73-A157-2C8AC143D6F0}">
      <dgm:prSet/>
      <dgm:spPr/>
      <dgm:t>
        <a:bodyPr/>
        <a:lstStyle/>
        <a:p>
          <a:endParaRPr lang="en-GB"/>
        </a:p>
      </dgm:t>
    </dgm:pt>
    <dgm:pt modelId="{668DE83A-CA8C-4154-B6B6-CCEB8B0CB408}" type="sibTrans" cxnId="{79517BB2-5E92-4C73-A157-2C8AC143D6F0}">
      <dgm:prSet/>
      <dgm:spPr/>
      <dgm:t>
        <a:bodyPr/>
        <a:lstStyle/>
        <a:p>
          <a:endParaRPr lang="en-GB"/>
        </a:p>
      </dgm:t>
    </dgm:pt>
    <dgm:pt modelId="{4FC9025C-4AAD-4730-9B30-CAC794053A5A}">
      <dgm:prSet phldrT="[Text]" phldr="0"/>
      <dgm:spPr/>
      <dgm:t>
        <a:bodyPr/>
        <a:lstStyle/>
        <a:p>
          <a:r>
            <a:rPr lang="en-GB" dirty="0"/>
            <a:t>Continuing protections for trans individuals</a:t>
          </a:r>
        </a:p>
      </dgm:t>
    </dgm:pt>
    <dgm:pt modelId="{07564571-33FF-447D-8235-8F0B7987A83B}" type="parTrans" cxnId="{30D3943A-4007-4977-ABDD-A4107E74C0EA}">
      <dgm:prSet/>
      <dgm:spPr/>
      <dgm:t>
        <a:bodyPr/>
        <a:lstStyle/>
        <a:p>
          <a:endParaRPr lang="en-GB"/>
        </a:p>
      </dgm:t>
    </dgm:pt>
    <dgm:pt modelId="{0CC765D3-80B1-488C-A307-1A7F47AA91F4}" type="sibTrans" cxnId="{30D3943A-4007-4977-ABDD-A4107E74C0EA}">
      <dgm:prSet/>
      <dgm:spPr/>
      <dgm:t>
        <a:bodyPr/>
        <a:lstStyle/>
        <a:p>
          <a:endParaRPr lang="en-GB"/>
        </a:p>
      </dgm:t>
    </dgm:pt>
    <dgm:pt modelId="{E41AEC05-41B8-4EE4-99D6-C1B55FC42C03}">
      <dgm:prSet phldrT="[Text]" phldr="0"/>
      <dgm:spPr/>
      <dgm:t>
        <a:bodyPr/>
        <a:lstStyle/>
        <a:p>
          <a:r>
            <a:rPr lang="en-GB" dirty="0"/>
            <a:t>What’s next?</a:t>
          </a:r>
        </a:p>
      </dgm:t>
    </dgm:pt>
    <dgm:pt modelId="{C0C695AC-9B1D-4E5B-A644-C3D558890B22}" type="parTrans" cxnId="{B19B5651-9A3D-4650-854C-922FF7A80310}">
      <dgm:prSet/>
      <dgm:spPr/>
      <dgm:t>
        <a:bodyPr/>
        <a:lstStyle/>
        <a:p>
          <a:endParaRPr lang="en-GB"/>
        </a:p>
      </dgm:t>
    </dgm:pt>
    <dgm:pt modelId="{8DB9A58A-67AA-4DC8-8836-53C83B97921D}" type="sibTrans" cxnId="{B19B5651-9A3D-4650-854C-922FF7A80310}">
      <dgm:prSet/>
      <dgm:spPr/>
      <dgm:t>
        <a:bodyPr/>
        <a:lstStyle/>
        <a:p>
          <a:endParaRPr lang="en-GB"/>
        </a:p>
      </dgm:t>
    </dgm:pt>
    <dgm:pt modelId="{1E34DD88-D41A-3F4A-B3E8-D0F99D63DE72}" type="pres">
      <dgm:prSet presAssocID="{87937736-7487-4BA3-B24C-5679E478754A}" presName="vert0" presStyleCnt="0">
        <dgm:presLayoutVars>
          <dgm:dir/>
          <dgm:animOne val="branch"/>
          <dgm:animLvl val="lvl"/>
        </dgm:presLayoutVars>
      </dgm:prSet>
      <dgm:spPr/>
    </dgm:pt>
    <dgm:pt modelId="{4F1C2F09-131F-0B4F-B91C-F8106C8D0B77}" type="pres">
      <dgm:prSet presAssocID="{5816A508-32BA-CA42-B39B-897BF636651E}" presName="thickLine" presStyleLbl="alignNode1" presStyleIdx="0" presStyleCnt="4"/>
      <dgm:spPr/>
    </dgm:pt>
    <dgm:pt modelId="{08ABA108-AE5E-BF40-9150-7609CCC63443}" type="pres">
      <dgm:prSet presAssocID="{5816A508-32BA-CA42-B39B-897BF636651E}" presName="horz1" presStyleCnt="0"/>
      <dgm:spPr/>
    </dgm:pt>
    <dgm:pt modelId="{17D3A10F-9032-2342-B3E8-831297956C97}" type="pres">
      <dgm:prSet presAssocID="{5816A508-32BA-CA42-B39B-897BF636651E}" presName="tx1" presStyleLbl="revTx" presStyleIdx="0" presStyleCnt="4"/>
      <dgm:spPr/>
    </dgm:pt>
    <dgm:pt modelId="{5E3E4466-60FD-6544-9944-0C1B64171598}" type="pres">
      <dgm:prSet presAssocID="{5816A508-32BA-CA42-B39B-897BF636651E}" presName="vert1" presStyleCnt="0"/>
      <dgm:spPr/>
    </dgm:pt>
    <dgm:pt modelId="{35B9D2EA-7837-41F2-BC22-8992A195CC59}" type="pres">
      <dgm:prSet presAssocID="{B888F40C-A7F1-47CD-92CD-E1A72B3022E3}" presName="thickLine" presStyleLbl="alignNode1" presStyleIdx="1" presStyleCnt="4"/>
      <dgm:spPr/>
    </dgm:pt>
    <dgm:pt modelId="{5066554B-3E10-4017-8DC1-C4579ABBEA34}" type="pres">
      <dgm:prSet presAssocID="{B888F40C-A7F1-47CD-92CD-E1A72B3022E3}" presName="horz1" presStyleCnt="0"/>
      <dgm:spPr/>
    </dgm:pt>
    <dgm:pt modelId="{7F22152C-B9CB-4B50-934C-766582528F5D}" type="pres">
      <dgm:prSet presAssocID="{B888F40C-A7F1-47CD-92CD-E1A72B3022E3}" presName="tx1" presStyleLbl="revTx" presStyleIdx="1" presStyleCnt="4"/>
      <dgm:spPr/>
    </dgm:pt>
    <dgm:pt modelId="{C9C5311B-EB9B-4F7D-8313-0F9D33C869E3}" type="pres">
      <dgm:prSet presAssocID="{B888F40C-A7F1-47CD-92CD-E1A72B3022E3}" presName="vert1" presStyleCnt="0"/>
      <dgm:spPr/>
    </dgm:pt>
    <dgm:pt modelId="{D0F1CAB3-F2C4-499F-8072-7143199EF0E2}" type="pres">
      <dgm:prSet presAssocID="{4FC9025C-4AAD-4730-9B30-CAC794053A5A}" presName="thickLine" presStyleLbl="alignNode1" presStyleIdx="2" presStyleCnt="4"/>
      <dgm:spPr/>
    </dgm:pt>
    <dgm:pt modelId="{A23C6115-F94A-4DB8-AC4C-F0A1D4524EB6}" type="pres">
      <dgm:prSet presAssocID="{4FC9025C-4AAD-4730-9B30-CAC794053A5A}" presName="horz1" presStyleCnt="0"/>
      <dgm:spPr/>
    </dgm:pt>
    <dgm:pt modelId="{3F0B0458-2473-4753-9DE9-23A8D4D112AA}" type="pres">
      <dgm:prSet presAssocID="{4FC9025C-4AAD-4730-9B30-CAC794053A5A}" presName="tx1" presStyleLbl="revTx" presStyleIdx="2" presStyleCnt="4"/>
      <dgm:spPr/>
    </dgm:pt>
    <dgm:pt modelId="{61E5BC9F-FB6D-47F6-AE0D-7744BDCB6C13}" type="pres">
      <dgm:prSet presAssocID="{4FC9025C-4AAD-4730-9B30-CAC794053A5A}" presName="vert1" presStyleCnt="0"/>
      <dgm:spPr/>
    </dgm:pt>
    <dgm:pt modelId="{5A114061-93A7-4ADD-97C8-BB4F29163BF1}" type="pres">
      <dgm:prSet presAssocID="{E41AEC05-41B8-4EE4-99D6-C1B55FC42C03}" presName="thickLine" presStyleLbl="alignNode1" presStyleIdx="3" presStyleCnt="4"/>
      <dgm:spPr/>
    </dgm:pt>
    <dgm:pt modelId="{CE6B417A-0662-4296-BE16-A4A7CE1BD8BC}" type="pres">
      <dgm:prSet presAssocID="{E41AEC05-41B8-4EE4-99D6-C1B55FC42C03}" presName="horz1" presStyleCnt="0"/>
      <dgm:spPr/>
    </dgm:pt>
    <dgm:pt modelId="{7273D260-C335-4EA4-B9DE-A4C0433B937E}" type="pres">
      <dgm:prSet presAssocID="{E41AEC05-41B8-4EE4-99D6-C1B55FC42C03}" presName="tx1" presStyleLbl="revTx" presStyleIdx="3" presStyleCnt="4"/>
      <dgm:spPr/>
    </dgm:pt>
    <dgm:pt modelId="{CCCBF79C-9B15-4967-9AB0-5FDD4E5ACD4D}" type="pres">
      <dgm:prSet presAssocID="{E41AEC05-41B8-4EE4-99D6-C1B55FC42C03}" presName="vert1" presStyleCnt="0"/>
      <dgm:spPr/>
    </dgm:pt>
  </dgm:ptLst>
  <dgm:cxnLst>
    <dgm:cxn modelId="{30D3943A-4007-4977-ABDD-A4107E74C0EA}" srcId="{87937736-7487-4BA3-B24C-5679E478754A}" destId="{4FC9025C-4AAD-4730-9B30-CAC794053A5A}" srcOrd="2" destOrd="0" parTransId="{07564571-33FF-447D-8235-8F0B7987A83B}" sibTransId="{0CC765D3-80B1-488C-A307-1A7F47AA91F4}"/>
    <dgm:cxn modelId="{B19B5651-9A3D-4650-854C-922FF7A80310}" srcId="{87937736-7487-4BA3-B24C-5679E478754A}" destId="{E41AEC05-41B8-4EE4-99D6-C1B55FC42C03}" srcOrd="3" destOrd="0" parTransId="{C0C695AC-9B1D-4E5B-A644-C3D558890B22}" sibTransId="{8DB9A58A-67AA-4DC8-8836-53C83B97921D}"/>
    <dgm:cxn modelId="{0E795B6A-285D-4969-A1AD-EE9BB6251664}" type="presOf" srcId="{B888F40C-A7F1-47CD-92CD-E1A72B3022E3}" destId="{7F22152C-B9CB-4B50-934C-766582528F5D}" srcOrd="0" destOrd="0" presId="urn:microsoft.com/office/officeart/2008/layout/LinedList"/>
    <dgm:cxn modelId="{E85EFD6B-1709-4C46-95A5-75EF0573970F}" type="presOf" srcId="{E41AEC05-41B8-4EE4-99D6-C1B55FC42C03}" destId="{7273D260-C335-4EA4-B9DE-A4C0433B937E}" srcOrd="0" destOrd="0" presId="urn:microsoft.com/office/officeart/2008/layout/LinedList"/>
    <dgm:cxn modelId="{E8A6FC6F-549A-5D43-8AB2-3F42DD5E0CF8}" srcId="{87937736-7487-4BA3-B24C-5679E478754A}" destId="{5816A508-32BA-CA42-B39B-897BF636651E}" srcOrd="0" destOrd="0" parTransId="{BB9BD410-735C-2D40-88A8-82752E387FD3}" sibTransId="{DBD8B80C-A905-F343-B149-4E160B097FCC}"/>
    <dgm:cxn modelId="{F993628D-1489-8946-A710-23ACC25F6024}" type="presOf" srcId="{87937736-7487-4BA3-B24C-5679E478754A}" destId="{1E34DD88-D41A-3F4A-B3E8-D0F99D63DE72}" srcOrd="0" destOrd="0" presId="urn:microsoft.com/office/officeart/2008/layout/LinedList"/>
    <dgm:cxn modelId="{79517BB2-5E92-4C73-A157-2C8AC143D6F0}" srcId="{87937736-7487-4BA3-B24C-5679E478754A}" destId="{B888F40C-A7F1-47CD-92CD-E1A72B3022E3}" srcOrd="1" destOrd="0" parTransId="{5D9B278B-1B30-4587-B704-5DB43F9BBD5D}" sibTransId="{668DE83A-CA8C-4154-B6B6-CCEB8B0CB408}"/>
    <dgm:cxn modelId="{AFCDC8BD-DADE-44EF-ABE9-C04D195B56D7}" type="presOf" srcId="{4FC9025C-4AAD-4730-9B30-CAC794053A5A}" destId="{3F0B0458-2473-4753-9DE9-23A8D4D112AA}" srcOrd="0" destOrd="0" presId="urn:microsoft.com/office/officeart/2008/layout/LinedList"/>
    <dgm:cxn modelId="{D918EEFA-F42F-2A44-AB60-82095C8897F2}" type="presOf" srcId="{5816A508-32BA-CA42-B39B-897BF636651E}" destId="{17D3A10F-9032-2342-B3E8-831297956C97}" srcOrd="0" destOrd="0" presId="urn:microsoft.com/office/officeart/2008/layout/LinedList"/>
    <dgm:cxn modelId="{D6F2B3B1-BBED-3846-A2EC-7E19E7FE7DB5}" type="presParOf" srcId="{1E34DD88-D41A-3F4A-B3E8-D0F99D63DE72}" destId="{4F1C2F09-131F-0B4F-B91C-F8106C8D0B77}" srcOrd="0" destOrd="0" presId="urn:microsoft.com/office/officeart/2008/layout/LinedList"/>
    <dgm:cxn modelId="{FDF10D8F-2D76-A44E-B49F-7B8B907C6738}" type="presParOf" srcId="{1E34DD88-D41A-3F4A-B3E8-D0F99D63DE72}" destId="{08ABA108-AE5E-BF40-9150-7609CCC63443}" srcOrd="1" destOrd="0" presId="urn:microsoft.com/office/officeart/2008/layout/LinedList"/>
    <dgm:cxn modelId="{B4BCE76E-D8E3-A944-99E1-A9DF1A763CE8}" type="presParOf" srcId="{08ABA108-AE5E-BF40-9150-7609CCC63443}" destId="{17D3A10F-9032-2342-B3E8-831297956C97}" srcOrd="0" destOrd="0" presId="urn:microsoft.com/office/officeart/2008/layout/LinedList"/>
    <dgm:cxn modelId="{C213A635-E448-574A-9DFD-D594B58957DF}" type="presParOf" srcId="{08ABA108-AE5E-BF40-9150-7609CCC63443}" destId="{5E3E4466-60FD-6544-9944-0C1B64171598}" srcOrd="1" destOrd="0" presId="urn:microsoft.com/office/officeart/2008/layout/LinedList"/>
    <dgm:cxn modelId="{606E7373-2194-416F-A19A-C24925ECB858}" type="presParOf" srcId="{1E34DD88-D41A-3F4A-B3E8-D0F99D63DE72}" destId="{35B9D2EA-7837-41F2-BC22-8992A195CC59}" srcOrd="2" destOrd="0" presId="urn:microsoft.com/office/officeart/2008/layout/LinedList"/>
    <dgm:cxn modelId="{56F97B71-362F-4F71-81AA-7D29EA502013}" type="presParOf" srcId="{1E34DD88-D41A-3F4A-B3E8-D0F99D63DE72}" destId="{5066554B-3E10-4017-8DC1-C4579ABBEA34}" srcOrd="3" destOrd="0" presId="urn:microsoft.com/office/officeart/2008/layout/LinedList"/>
    <dgm:cxn modelId="{473EF532-84BC-4108-BA75-34EA1EDF072F}" type="presParOf" srcId="{5066554B-3E10-4017-8DC1-C4579ABBEA34}" destId="{7F22152C-B9CB-4B50-934C-766582528F5D}" srcOrd="0" destOrd="0" presId="urn:microsoft.com/office/officeart/2008/layout/LinedList"/>
    <dgm:cxn modelId="{6656212C-9D6E-4108-9DA2-EA6028343C7B}" type="presParOf" srcId="{5066554B-3E10-4017-8DC1-C4579ABBEA34}" destId="{C9C5311B-EB9B-4F7D-8313-0F9D33C869E3}" srcOrd="1" destOrd="0" presId="urn:microsoft.com/office/officeart/2008/layout/LinedList"/>
    <dgm:cxn modelId="{1FB6DD11-5670-48BC-B793-27F0E612FE96}" type="presParOf" srcId="{1E34DD88-D41A-3F4A-B3E8-D0F99D63DE72}" destId="{D0F1CAB3-F2C4-499F-8072-7143199EF0E2}" srcOrd="4" destOrd="0" presId="urn:microsoft.com/office/officeart/2008/layout/LinedList"/>
    <dgm:cxn modelId="{26D5BF90-6864-403D-9A1E-605CA4E0B35A}" type="presParOf" srcId="{1E34DD88-D41A-3F4A-B3E8-D0F99D63DE72}" destId="{A23C6115-F94A-4DB8-AC4C-F0A1D4524EB6}" srcOrd="5" destOrd="0" presId="urn:microsoft.com/office/officeart/2008/layout/LinedList"/>
    <dgm:cxn modelId="{F805B205-BB2F-43B8-B245-C3D4B85CDA6C}" type="presParOf" srcId="{A23C6115-F94A-4DB8-AC4C-F0A1D4524EB6}" destId="{3F0B0458-2473-4753-9DE9-23A8D4D112AA}" srcOrd="0" destOrd="0" presId="urn:microsoft.com/office/officeart/2008/layout/LinedList"/>
    <dgm:cxn modelId="{89905CAD-FF7C-4BDB-B36A-842B466DAE19}" type="presParOf" srcId="{A23C6115-F94A-4DB8-AC4C-F0A1D4524EB6}" destId="{61E5BC9F-FB6D-47F6-AE0D-7744BDCB6C13}" srcOrd="1" destOrd="0" presId="urn:microsoft.com/office/officeart/2008/layout/LinedList"/>
    <dgm:cxn modelId="{030CEC73-9205-4713-83CF-C237832F719C}" type="presParOf" srcId="{1E34DD88-D41A-3F4A-B3E8-D0F99D63DE72}" destId="{5A114061-93A7-4ADD-97C8-BB4F29163BF1}" srcOrd="6" destOrd="0" presId="urn:microsoft.com/office/officeart/2008/layout/LinedList"/>
    <dgm:cxn modelId="{2190C925-D80D-4A14-9FF0-A447C1CC5EDB}" type="presParOf" srcId="{1E34DD88-D41A-3F4A-B3E8-D0F99D63DE72}" destId="{CE6B417A-0662-4296-BE16-A4A7CE1BD8BC}" srcOrd="7" destOrd="0" presId="urn:microsoft.com/office/officeart/2008/layout/LinedList"/>
    <dgm:cxn modelId="{B42DD7D6-C799-495A-A419-77E85E47B404}" type="presParOf" srcId="{CE6B417A-0662-4296-BE16-A4A7CE1BD8BC}" destId="{7273D260-C335-4EA4-B9DE-A4C0433B937E}" srcOrd="0" destOrd="0" presId="urn:microsoft.com/office/officeart/2008/layout/LinedList"/>
    <dgm:cxn modelId="{713CF5EE-A0D6-42F6-8FF6-E6938D16C3F5}" type="presParOf" srcId="{CE6B417A-0662-4296-BE16-A4A7CE1BD8BC}" destId="{CCCBF79C-9B15-4967-9AB0-5FDD4E5ACD4D}"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87937736-7487-4BA3-B24C-5679E478754A}" type="doc">
      <dgm:prSet loTypeId="urn:microsoft.com/office/officeart/2008/layout/LinedList" loCatId="list" qsTypeId="urn:microsoft.com/office/officeart/2005/8/quickstyle/simple5" qsCatId="simple" csTypeId="urn:microsoft.com/office/officeart/2005/8/colors/accent1_2" csCatId="accent1" phldr="1"/>
      <dgm:spPr/>
      <dgm:t>
        <a:bodyPr/>
        <a:lstStyle/>
        <a:p>
          <a:endParaRPr lang="en-US"/>
        </a:p>
      </dgm:t>
    </dgm:pt>
    <dgm:pt modelId="{7375CF12-C376-5748-A685-248E8F692CB0}">
      <dgm:prSet phldrT="[Text]" phldr="0"/>
      <dgm:spPr/>
      <dgm:t>
        <a:bodyPr/>
        <a:lstStyle/>
        <a:p>
          <a:r>
            <a:rPr lang="en-GB" dirty="0"/>
            <a:t>Recent caselaw – Hutchinson &amp; ors v County Durham and Darlington NHSFT (Darlington Nurses case); Peggie v Fife Health Board; Good Law Project v EHRC</a:t>
          </a:r>
        </a:p>
      </dgm:t>
    </dgm:pt>
    <dgm:pt modelId="{8D6B13EB-9DB8-DE46-8132-6C0388F650F6}" type="parTrans" cxnId="{A8EA414B-A3E6-4841-8F0B-548CC487647D}">
      <dgm:prSet/>
      <dgm:spPr/>
      <dgm:t>
        <a:bodyPr/>
        <a:lstStyle/>
        <a:p>
          <a:endParaRPr lang="en-GB"/>
        </a:p>
      </dgm:t>
    </dgm:pt>
    <dgm:pt modelId="{E286A0EB-A4D4-E548-8C2D-BC95D86FA7EA}" type="sibTrans" cxnId="{A8EA414B-A3E6-4841-8F0B-548CC487647D}">
      <dgm:prSet/>
      <dgm:spPr/>
      <dgm:t>
        <a:bodyPr/>
        <a:lstStyle/>
        <a:p>
          <a:endParaRPr lang="en-GB"/>
        </a:p>
      </dgm:t>
    </dgm:pt>
    <dgm:pt modelId="{CA5ACF53-2214-4877-A332-525B57471D26}">
      <dgm:prSet phldrT="[Text]" phldr="0"/>
      <dgm:spPr/>
      <dgm:t>
        <a:bodyPr/>
        <a:lstStyle/>
        <a:p>
          <a:r>
            <a:rPr lang="en-GB" dirty="0"/>
            <a:t>This is an area which is frequently misrepresented and misinterpreted</a:t>
          </a:r>
        </a:p>
      </dgm:t>
    </dgm:pt>
    <dgm:pt modelId="{17165A13-F510-4F90-9D14-8B489EA8256D}" type="parTrans" cxnId="{73C88D2A-6130-4EA5-BA08-81826DEFF505}">
      <dgm:prSet/>
      <dgm:spPr/>
      <dgm:t>
        <a:bodyPr/>
        <a:lstStyle/>
        <a:p>
          <a:endParaRPr lang="en-GB"/>
        </a:p>
      </dgm:t>
    </dgm:pt>
    <dgm:pt modelId="{CE4B2462-08AC-45B5-A418-0191188C767E}" type="sibTrans" cxnId="{73C88D2A-6130-4EA5-BA08-81826DEFF505}">
      <dgm:prSet/>
      <dgm:spPr/>
      <dgm:t>
        <a:bodyPr/>
        <a:lstStyle/>
        <a:p>
          <a:endParaRPr lang="en-GB"/>
        </a:p>
      </dgm:t>
    </dgm:pt>
    <dgm:pt modelId="{B34B62BE-2276-4A49-9318-85CCA8DA1204}">
      <dgm:prSet phldrT="[Text]" phldr="0"/>
      <dgm:spPr/>
      <dgm:t>
        <a:bodyPr/>
        <a:lstStyle/>
        <a:p>
          <a:r>
            <a:rPr lang="en-GB" dirty="0"/>
            <a:t>Highly fact-sensitive and a careful approach is always required</a:t>
          </a:r>
        </a:p>
      </dgm:t>
    </dgm:pt>
    <dgm:pt modelId="{B5EBF4B0-0865-4011-A6D5-390FEFE8C8FC}" type="parTrans" cxnId="{E1BB9A3F-77F0-4C15-8092-B41470AA710F}">
      <dgm:prSet/>
      <dgm:spPr/>
    </dgm:pt>
    <dgm:pt modelId="{E75D7452-572E-4982-9470-6643A9DB2945}" type="sibTrans" cxnId="{E1BB9A3F-77F0-4C15-8092-B41470AA710F}">
      <dgm:prSet/>
      <dgm:spPr/>
    </dgm:pt>
    <dgm:pt modelId="{5DE0E065-6F38-4F1E-9C36-5BF3DDECA81C}">
      <dgm:prSet phldrT="[Text]" phldr="0"/>
      <dgm:spPr/>
      <dgm:t>
        <a:bodyPr/>
        <a:lstStyle/>
        <a:p>
          <a:r>
            <a:rPr lang="en-GB" dirty="0"/>
            <a:t>Potential for further change?</a:t>
          </a:r>
        </a:p>
      </dgm:t>
    </dgm:pt>
    <dgm:pt modelId="{35C984DF-A4AA-4D06-B764-88441FC4B525}" type="parTrans" cxnId="{27439274-490C-4C56-A539-F7865B11637A}">
      <dgm:prSet/>
      <dgm:spPr/>
    </dgm:pt>
    <dgm:pt modelId="{F9FAC3DE-4EBB-4BD2-9BCD-40081E544402}" type="sibTrans" cxnId="{27439274-490C-4C56-A539-F7865B11637A}">
      <dgm:prSet/>
      <dgm:spPr/>
    </dgm:pt>
    <dgm:pt modelId="{6D0AE6B8-78D9-794B-87FB-88F82DB92E00}" type="pres">
      <dgm:prSet presAssocID="{87937736-7487-4BA3-B24C-5679E478754A}" presName="vert0" presStyleCnt="0">
        <dgm:presLayoutVars>
          <dgm:dir/>
          <dgm:animOne val="branch"/>
          <dgm:animLvl val="lvl"/>
        </dgm:presLayoutVars>
      </dgm:prSet>
      <dgm:spPr/>
    </dgm:pt>
    <dgm:pt modelId="{D3F43A02-C9CC-0043-A024-215195A3CD84}" type="pres">
      <dgm:prSet presAssocID="{7375CF12-C376-5748-A685-248E8F692CB0}" presName="thickLine" presStyleLbl="alignNode1" presStyleIdx="0" presStyleCnt="4"/>
      <dgm:spPr/>
    </dgm:pt>
    <dgm:pt modelId="{4F949F33-3C76-3E4F-BA11-072752DCD004}" type="pres">
      <dgm:prSet presAssocID="{7375CF12-C376-5748-A685-248E8F692CB0}" presName="horz1" presStyleCnt="0"/>
      <dgm:spPr/>
    </dgm:pt>
    <dgm:pt modelId="{FC0010C7-7B8B-0647-96FE-83122F1107B7}" type="pres">
      <dgm:prSet presAssocID="{7375CF12-C376-5748-A685-248E8F692CB0}" presName="tx1" presStyleLbl="revTx" presStyleIdx="0" presStyleCnt="4"/>
      <dgm:spPr/>
    </dgm:pt>
    <dgm:pt modelId="{BE366217-5F05-A34D-9CDC-E5A2CED4E316}" type="pres">
      <dgm:prSet presAssocID="{7375CF12-C376-5748-A685-248E8F692CB0}" presName="vert1" presStyleCnt="0"/>
      <dgm:spPr/>
    </dgm:pt>
    <dgm:pt modelId="{71081F9B-A651-49FF-9459-7659D9E019E7}" type="pres">
      <dgm:prSet presAssocID="{5DE0E065-6F38-4F1E-9C36-5BF3DDECA81C}" presName="thickLine" presStyleLbl="alignNode1" presStyleIdx="1" presStyleCnt="4"/>
      <dgm:spPr/>
    </dgm:pt>
    <dgm:pt modelId="{4E286A14-EB07-4C72-AD9D-B04F3F9992E8}" type="pres">
      <dgm:prSet presAssocID="{5DE0E065-6F38-4F1E-9C36-5BF3DDECA81C}" presName="horz1" presStyleCnt="0"/>
      <dgm:spPr/>
    </dgm:pt>
    <dgm:pt modelId="{71506DED-0D0F-46F4-80FD-C9178AF82CE7}" type="pres">
      <dgm:prSet presAssocID="{5DE0E065-6F38-4F1E-9C36-5BF3DDECA81C}" presName="tx1" presStyleLbl="revTx" presStyleIdx="1" presStyleCnt="4"/>
      <dgm:spPr/>
    </dgm:pt>
    <dgm:pt modelId="{9906D333-25EA-4CBB-9B7B-18A515F9A88F}" type="pres">
      <dgm:prSet presAssocID="{5DE0E065-6F38-4F1E-9C36-5BF3DDECA81C}" presName="vert1" presStyleCnt="0"/>
      <dgm:spPr/>
    </dgm:pt>
    <dgm:pt modelId="{39C5864E-45D3-4724-8B4B-6BDF49B5CFDC}" type="pres">
      <dgm:prSet presAssocID="{CA5ACF53-2214-4877-A332-525B57471D26}" presName="thickLine" presStyleLbl="alignNode1" presStyleIdx="2" presStyleCnt="4"/>
      <dgm:spPr/>
    </dgm:pt>
    <dgm:pt modelId="{91C8DB24-6C10-4533-906C-8A0A316ADED9}" type="pres">
      <dgm:prSet presAssocID="{CA5ACF53-2214-4877-A332-525B57471D26}" presName="horz1" presStyleCnt="0"/>
      <dgm:spPr/>
    </dgm:pt>
    <dgm:pt modelId="{4B3C7241-68D7-40B3-A30A-FAF2B0E33B75}" type="pres">
      <dgm:prSet presAssocID="{CA5ACF53-2214-4877-A332-525B57471D26}" presName="tx1" presStyleLbl="revTx" presStyleIdx="2" presStyleCnt="4"/>
      <dgm:spPr/>
    </dgm:pt>
    <dgm:pt modelId="{F09523F5-A53E-4EC7-AD87-881CC8C6C31B}" type="pres">
      <dgm:prSet presAssocID="{CA5ACF53-2214-4877-A332-525B57471D26}" presName="vert1" presStyleCnt="0"/>
      <dgm:spPr/>
    </dgm:pt>
    <dgm:pt modelId="{00201BB1-6D3F-47EE-8756-F6BAF2406D1F}" type="pres">
      <dgm:prSet presAssocID="{B34B62BE-2276-4A49-9318-85CCA8DA1204}" presName="thickLine" presStyleLbl="alignNode1" presStyleIdx="3" presStyleCnt="4"/>
      <dgm:spPr/>
    </dgm:pt>
    <dgm:pt modelId="{654211A7-FE3B-4B1E-82FE-D0E5FB36F405}" type="pres">
      <dgm:prSet presAssocID="{B34B62BE-2276-4A49-9318-85CCA8DA1204}" presName="horz1" presStyleCnt="0"/>
      <dgm:spPr/>
    </dgm:pt>
    <dgm:pt modelId="{8D2C9913-D9EF-4403-A076-E1D6915E3B71}" type="pres">
      <dgm:prSet presAssocID="{B34B62BE-2276-4A49-9318-85CCA8DA1204}" presName="tx1" presStyleLbl="revTx" presStyleIdx="3" presStyleCnt="4"/>
      <dgm:spPr/>
    </dgm:pt>
    <dgm:pt modelId="{3575A7EB-4310-4AEB-B0E8-A640C0D8E630}" type="pres">
      <dgm:prSet presAssocID="{B34B62BE-2276-4A49-9318-85CCA8DA1204}" presName="vert1" presStyleCnt="0"/>
      <dgm:spPr/>
    </dgm:pt>
  </dgm:ptLst>
  <dgm:cxnLst>
    <dgm:cxn modelId="{E9091F01-EA9D-8545-82F8-1E7DC24BDC2B}" type="presOf" srcId="{87937736-7487-4BA3-B24C-5679E478754A}" destId="{6D0AE6B8-78D9-794B-87FB-88F82DB92E00}" srcOrd="0" destOrd="0" presId="urn:microsoft.com/office/officeart/2008/layout/LinedList"/>
    <dgm:cxn modelId="{196CC00D-2D1F-49F7-913E-68C3B4670E5B}" type="presOf" srcId="{B34B62BE-2276-4A49-9318-85CCA8DA1204}" destId="{8D2C9913-D9EF-4403-A076-E1D6915E3B71}" srcOrd="0" destOrd="0" presId="urn:microsoft.com/office/officeart/2008/layout/LinedList"/>
    <dgm:cxn modelId="{73C88D2A-6130-4EA5-BA08-81826DEFF505}" srcId="{87937736-7487-4BA3-B24C-5679E478754A}" destId="{CA5ACF53-2214-4877-A332-525B57471D26}" srcOrd="2" destOrd="0" parTransId="{17165A13-F510-4F90-9D14-8B489EA8256D}" sibTransId="{CE4B2462-08AC-45B5-A418-0191188C767E}"/>
    <dgm:cxn modelId="{E1BB9A3F-77F0-4C15-8092-B41470AA710F}" srcId="{87937736-7487-4BA3-B24C-5679E478754A}" destId="{B34B62BE-2276-4A49-9318-85CCA8DA1204}" srcOrd="3" destOrd="0" parTransId="{B5EBF4B0-0865-4011-A6D5-390FEFE8C8FC}" sibTransId="{E75D7452-572E-4982-9470-6643A9DB2945}"/>
    <dgm:cxn modelId="{A8EA414B-A3E6-4841-8F0B-548CC487647D}" srcId="{87937736-7487-4BA3-B24C-5679E478754A}" destId="{7375CF12-C376-5748-A685-248E8F692CB0}" srcOrd="0" destOrd="0" parTransId="{8D6B13EB-9DB8-DE46-8132-6C0388F650F6}" sibTransId="{E286A0EB-A4D4-E548-8C2D-BC95D86FA7EA}"/>
    <dgm:cxn modelId="{7E11465F-431B-47FF-A0D9-C414DC30F191}" type="presOf" srcId="{5DE0E065-6F38-4F1E-9C36-5BF3DDECA81C}" destId="{71506DED-0D0F-46F4-80FD-C9178AF82CE7}" srcOrd="0" destOrd="0" presId="urn:microsoft.com/office/officeart/2008/layout/LinedList"/>
    <dgm:cxn modelId="{27439274-490C-4C56-A539-F7865B11637A}" srcId="{87937736-7487-4BA3-B24C-5679E478754A}" destId="{5DE0E065-6F38-4F1E-9C36-5BF3DDECA81C}" srcOrd="1" destOrd="0" parTransId="{35C984DF-A4AA-4D06-B764-88441FC4B525}" sibTransId="{F9FAC3DE-4EBB-4BD2-9BCD-40081E544402}"/>
    <dgm:cxn modelId="{A9FC459D-587D-654D-B7A6-89500BEAB893}" type="presOf" srcId="{7375CF12-C376-5748-A685-248E8F692CB0}" destId="{FC0010C7-7B8B-0647-96FE-83122F1107B7}" srcOrd="0" destOrd="0" presId="urn:microsoft.com/office/officeart/2008/layout/LinedList"/>
    <dgm:cxn modelId="{DE0687B7-59A4-4176-A4D2-C0C150F25028}" type="presOf" srcId="{CA5ACF53-2214-4877-A332-525B57471D26}" destId="{4B3C7241-68D7-40B3-A30A-FAF2B0E33B75}" srcOrd="0" destOrd="0" presId="urn:microsoft.com/office/officeart/2008/layout/LinedList"/>
    <dgm:cxn modelId="{75D435C0-0B0F-9544-94F3-75048BAD1CCF}" type="presParOf" srcId="{6D0AE6B8-78D9-794B-87FB-88F82DB92E00}" destId="{D3F43A02-C9CC-0043-A024-215195A3CD84}" srcOrd="0" destOrd="0" presId="urn:microsoft.com/office/officeart/2008/layout/LinedList"/>
    <dgm:cxn modelId="{24E8A6D7-27D4-9744-B5EA-4C48969F9A14}" type="presParOf" srcId="{6D0AE6B8-78D9-794B-87FB-88F82DB92E00}" destId="{4F949F33-3C76-3E4F-BA11-072752DCD004}" srcOrd="1" destOrd="0" presId="urn:microsoft.com/office/officeart/2008/layout/LinedList"/>
    <dgm:cxn modelId="{041012E4-37F0-9045-B2D3-972F0005BD21}" type="presParOf" srcId="{4F949F33-3C76-3E4F-BA11-072752DCD004}" destId="{FC0010C7-7B8B-0647-96FE-83122F1107B7}" srcOrd="0" destOrd="0" presId="urn:microsoft.com/office/officeart/2008/layout/LinedList"/>
    <dgm:cxn modelId="{6D00697D-5FB3-0C44-ADBD-2E4E058C4C2C}" type="presParOf" srcId="{4F949F33-3C76-3E4F-BA11-072752DCD004}" destId="{BE366217-5F05-A34D-9CDC-E5A2CED4E316}" srcOrd="1" destOrd="0" presId="urn:microsoft.com/office/officeart/2008/layout/LinedList"/>
    <dgm:cxn modelId="{EE8E0D7F-DA68-42BB-BA2D-69FAD1EFDD1F}" type="presParOf" srcId="{6D0AE6B8-78D9-794B-87FB-88F82DB92E00}" destId="{71081F9B-A651-49FF-9459-7659D9E019E7}" srcOrd="2" destOrd="0" presId="urn:microsoft.com/office/officeart/2008/layout/LinedList"/>
    <dgm:cxn modelId="{B4A64744-DB3B-49BE-8A2B-8DFFF31A5567}" type="presParOf" srcId="{6D0AE6B8-78D9-794B-87FB-88F82DB92E00}" destId="{4E286A14-EB07-4C72-AD9D-B04F3F9992E8}" srcOrd="3" destOrd="0" presId="urn:microsoft.com/office/officeart/2008/layout/LinedList"/>
    <dgm:cxn modelId="{75B85E57-14CB-4002-8651-1095B095FB62}" type="presParOf" srcId="{4E286A14-EB07-4C72-AD9D-B04F3F9992E8}" destId="{71506DED-0D0F-46F4-80FD-C9178AF82CE7}" srcOrd="0" destOrd="0" presId="urn:microsoft.com/office/officeart/2008/layout/LinedList"/>
    <dgm:cxn modelId="{B0A7CE70-166A-4865-86CA-C43A319BF6BD}" type="presParOf" srcId="{4E286A14-EB07-4C72-AD9D-B04F3F9992E8}" destId="{9906D333-25EA-4CBB-9B7B-18A515F9A88F}" srcOrd="1" destOrd="0" presId="urn:microsoft.com/office/officeart/2008/layout/LinedList"/>
    <dgm:cxn modelId="{2898DE20-E387-4082-89DA-2BCDA1AF946F}" type="presParOf" srcId="{6D0AE6B8-78D9-794B-87FB-88F82DB92E00}" destId="{39C5864E-45D3-4724-8B4B-6BDF49B5CFDC}" srcOrd="4" destOrd="0" presId="urn:microsoft.com/office/officeart/2008/layout/LinedList"/>
    <dgm:cxn modelId="{45D4F31F-30CD-43D8-833E-48FA83277A79}" type="presParOf" srcId="{6D0AE6B8-78D9-794B-87FB-88F82DB92E00}" destId="{91C8DB24-6C10-4533-906C-8A0A316ADED9}" srcOrd="5" destOrd="0" presId="urn:microsoft.com/office/officeart/2008/layout/LinedList"/>
    <dgm:cxn modelId="{76A9FF4A-E090-4C5D-8F24-160967445013}" type="presParOf" srcId="{91C8DB24-6C10-4533-906C-8A0A316ADED9}" destId="{4B3C7241-68D7-40B3-A30A-FAF2B0E33B75}" srcOrd="0" destOrd="0" presId="urn:microsoft.com/office/officeart/2008/layout/LinedList"/>
    <dgm:cxn modelId="{FADFC6A0-0564-4C49-BDCA-032523E13808}" type="presParOf" srcId="{91C8DB24-6C10-4533-906C-8A0A316ADED9}" destId="{F09523F5-A53E-4EC7-AD87-881CC8C6C31B}" srcOrd="1" destOrd="0" presId="urn:microsoft.com/office/officeart/2008/layout/LinedList"/>
    <dgm:cxn modelId="{60D39FC4-D44B-4D14-A793-27F3A78F1DFE}" type="presParOf" srcId="{6D0AE6B8-78D9-794B-87FB-88F82DB92E00}" destId="{00201BB1-6D3F-47EE-8756-F6BAF2406D1F}" srcOrd="6" destOrd="0" presId="urn:microsoft.com/office/officeart/2008/layout/LinedList"/>
    <dgm:cxn modelId="{20ED73D7-30F3-4A0A-BA7D-F884549BC076}" type="presParOf" srcId="{6D0AE6B8-78D9-794B-87FB-88F82DB92E00}" destId="{654211A7-FE3B-4B1E-82FE-D0E5FB36F405}" srcOrd="7" destOrd="0" presId="urn:microsoft.com/office/officeart/2008/layout/LinedList"/>
    <dgm:cxn modelId="{B6478B02-038E-4844-B4DD-22DF54B66D69}" type="presParOf" srcId="{654211A7-FE3B-4B1E-82FE-D0E5FB36F405}" destId="{8D2C9913-D9EF-4403-A076-E1D6915E3B71}" srcOrd="0" destOrd="0" presId="urn:microsoft.com/office/officeart/2008/layout/LinedList"/>
    <dgm:cxn modelId="{578F0073-624E-484B-9A0D-010343246267}" type="presParOf" srcId="{654211A7-FE3B-4B1E-82FE-D0E5FB36F405}" destId="{3575A7EB-4310-4AEB-B0E8-A640C0D8E630}"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FD428BF-836D-4E53-A03F-26A4D25E3774}" type="doc">
      <dgm:prSet loTypeId="urn:microsoft.com/office/officeart/2008/layout/LinedList" loCatId="list" qsTypeId="urn:microsoft.com/office/officeart/2005/8/quickstyle/simple2" qsCatId="simple" csTypeId="urn:microsoft.com/office/officeart/2005/8/colors/accent3_2" csCatId="accent3" phldr="1"/>
      <dgm:spPr/>
      <dgm:t>
        <a:bodyPr/>
        <a:lstStyle/>
        <a:p>
          <a:endParaRPr lang="en-US"/>
        </a:p>
      </dgm:t>
    </dgm:pt>
    <dgm:pt modelId="{2130608B-3D8F-4602-82FA-5293DF2F3039}">
      <dgm:prSet/>
      <dgm:spPr/>
      <dgm:t>
        <a:bodyPr/>
        <a:lstStyle/>
        <a:p>
          <a:r>
            <a:rPr lang="en-US" dirty="0"/>
            <a:t>C shared a series of messages on her personal </a:t>
          </a:r>
          <a:r>
            <a:rPr lang="en-US" dirty="0">
              <a:hlinkClick xmlns:r="http://schemas.openxmlformats.org/officeDocument/2006/relationships" r:id="rId1"/>
            </a:rPr>
            <a:t>Twitter</a:t>
          </a:r>
          <a:r>
            <a:rPr lang="en-US" dirty="0"/>
            <a:t> account arguing that it is not possible to change sex, that "women" means adult human female and that men cannot become women.</a:t>
          </a:r>
        </a:p>
      </dgm:t>
    </dgm:pt>
    <dgm:pt modelId="{9D59DC4B-C5F1-4553-8125-B4A98683E9A2}" type="parTrans" cxnId="{BC761F5A-0806-405B-B0F2-5AAA21CECF2A}">
      <dgm:prSet/>
      <dgm:spPr/>
      <dgm:t>
        <a:bodyPr/>
        <a:lstStyle/>
        <a:p>
          <a:endParaRPr lang="en-US"/>
        </a:p>
      </dgm:t>
    </dgm:pt>
    <dgm:pt modelId="{DFC84924-A8B6-43BA-A22F-3DEB75E67500}" type="sibTrans" cxnId="{BC761F5A-0806-405B-B0F2-5AAA21CECF2A}">
      <dgm:prSet/>
      <dgm:spPr/>
      <dgm:t>
        <a:bodyPr/>
        <a:lstStyle/>
        <a:p>
          <a:endParaRPr lang="en-US"/>
        </a:p>
      </dgm:t>
    </dgm:pt>
    <dgm:pt modelId="{15088F99-08C9-40DD-B4F0-5CEC0E49CA17}">
      <dgm:prSet/>
      <dgm:spPr/>
      <dgm:t>
        <a:bodyPr/>
        <a:lstStyle/>
        <a:p>
          <a:r>
            <a:rPr lang="en-US" dirty="0"/>
            <a:t>ET held not protected belief.</a:t>
          </a:r>
        </a:p>
      </dgm:t>
    </dgm:pt>
    <dgm:pt modelId="{A737DA16-ADE8-4F96-BF6B-963CCB5E08AA}" type="parTrans" cxnId="{DE1C8758-3596-40BE-AD9B-02202B2D7059}">
      <dgm:prSet/>
      <dgm:spPr/>
      <dgm:t>
        <a:bodyPr/>
        <a:lstStyle/>
        <a:p>
          <a:endParaRPr lang="en-US"/>
        </a:p>
      </dgm:t>
    </dgm:pt>
    <dgm:pt modelId="{53993008-0AF7-4D16-B9F9-588A662F0CCE}" type="sibTrans" cxnId="{DE1C8758-3596-40BE-AD9B-02202B2D7059}">
      <dgm:prSet/>
      <dgm:spPr/>
      <dgm:t>
        <a:bodyPr/>
        <a:lstStyle/>
        <a:p>
          <a:endParaRPr lang="en-US"/>
        </a:p>
      </dgm:t>
    </dgm:pt>
    <dgm:pt modelId="{9F5A0866-89AE-4318-96A7-140E9B442004}">
      <dgm:prSet/>
      <dgm:spPr/>
      <dgm:t>
        <a:bodyPr/>
        <a:lstStyle/>
        <a:p>
          <a:r>
            <a:rPr lang="en-GB" dirty="0"/>
            <a:t>EAT judgment established that gender critical beliefs are protected in the workplace.</a:t>
          </a:r>
          <a:endParaRPr lang="en-US" dirty="0"/>
        </a:p>
      </dgm:t>
    </dgm:pt>
    <dgm:pt modelId="{6C651437-DEC7-40CF-83F2-B35B520E8B5C}" type="parTrans" cxnId="{7A00ECD4-DC8D-49EF-88B8-A7AA0EDCBED2}">
      <dgm:prSet/>
      <dgm:spPr/>
      <dgm:t>
        <a:bodyPr/>
        <a:lstStyle/>
        <a:p>
          <a:endParaRPr lang="en-US"/>
        </a:p>
      </dgm:t>
    </dgm:pt>
    <dgm:pt modelId="{997B44BC-1514-4A4E-A093-57A2688291B0}" type="sibTrans" cxnId="{7A00ECD4-DC8D-49EF-88B8-A7AA0EDCBED2}">
      <dgm:prSet/>
      <dgm:spPr/>
      <dgm:t>
        <a:bodyPr/>
        <a:lstStyle/>
        <a:p>
          <a:endParaRPr lang="en-US"/>
        </a:p>
      </dgm:t>
    </dgm:pt>
    <dgm:pt modelId="{3FDABD31-26A9-4947-8666-0AF381356193}">
      <dgm:prSet/>
      <dgm:spPr/>
      <dgm:t>
        <a:bodyPr/>
        <a:lstStyle/>
        <a:p>
          <a:r>
            <a:rPr lang="en-GB" dirty="0"/>
            <a:t>On remission C won- was subjected to discrimination.</a:t>
          </a:r>
          <a:endParaRPr lang="en-US" dirty="0"/>
        </a:p>
      </dgm:t>
    </dgm:pt>
    <dgm:pt modelId="{31945F1A-F2C3-40CC-9FF7-6DA5131359A8}" type="parTrans" cxnId="{5C37B206-7C91-49A7-B847-9F24AB142729}">
      <dgm:prSet/>
      <dgm:spPr/>
      <dgm:t>
        <a:bodyPr/>
        <a:lstStyle/>
        <a:p>
          <a:endParaRPr lang="en-US"/>
        </a:p>
      </dgm:t>
    </dgm:pt>
    <dgm:pt modelId="{BA93F9F2-3C21-495D-8716-447A1572BF27}" type="sibTrans" cxnId="{5C37B206-7C91-49A7-B847-9F24AB142729}">
      <dgm:prSet/>
      <dgm:spPr/>
      <dgm:t>
        <a:bodyPr/>
        <a:lstStyle/>
        <a:p>
          <a:endParaRPr lang="en-US"/>
        </a:p>
      </dgm:t>
    </dgm:pt>
    <dgm:pt modelId="{EC534F18-3405-EB4D-ABCF-E79296607351}" type="pres">
      <dgm:prSet presAssocID="{7FD428BF-836D-4E53-A03F-26A4D25E3774}" presName="vert0" presStyleCnt="0">
        <dgm:presLayoutVars>
          <dgm:dir/>
          <dgm:animOne val="branch"/>
          <dgm:animLvl val="lvl"/>
        </dgm:presLayoutVars>
      </dgm:prSet>
      <dgm:spPr/>
    </dgm:pt>
    <dgm:pt modelId="{DD877548-376D-9845-A0BD-C0E5184F65A9}" type="pres">
      <dgm:prSet presAssocID="{2130608B-3D8F-4602-82FA-5293DF2F3039}" presName="thickLine" presStyleLbl="alignNode1" presStyleIdx="0" presStyleCnt="4"/>
      <dgm:spPr/>
    </dgm:pt>
    <dgm:pt modelId="{A825B589-CB7D-8749-8BB9-8FB222F28711}" type="pres">
      <dgm:prSet presAssocID="{2130608B-3D8F-4602-82FA-5293DF2F3039}" presName="horz1" presStyleCnt="0"/>
      <dgm:spPr/>
    </dgm:pt>
    <dgm:pt modelId="{9CD74B33-BDC7-DF4E-8F39-35208FF9E603}" type="pres">
      <dgm:prSet presAssocID="{2130608B-3D8F-4602-82FA-5293DF2F3039}" presName="tx1" presStyleLbl="revTx" presStyleIdx="0" presStyleCnt="4"/>
      <dgm:spPr/>
    </dgm:pt>
    <dgm:pt modelId="{7ABD555D-B9D7-4645-A089-3F77E82E6F2D}" type="pres">
      <dgm:prSet presAssocID="{2130608B-3D8F-4602-82FA-5293DF2F3039}" presName="vert1" presStyleCnt="0"/>
      <dgm:spPr/>
    </dgm:pt>
    <dgm:pt modelId="{F4A9FAAB-82F6-264F-B208-1C1E1FF1C181}" type="pres">
      <dgm:prSet presAssocID="{15088F99-08C9-40DD-B4F0-5CEC0E49CA17}" presName="thickLine" presStyleLbl="alignNode1" presStyleIdx="1" presStyleCnt="4"/>
      <dgm:spPr/>
    </dgm:pt>
    <dgm:pt modelId="{9082110A-BA04-9443-A59D-03CF7A640C4A}" type="pres">
      <dgm:prSet presAssocID="{15088F99-08C9-40DD-B4F0-5CEC0E49CA17}" presName="horz1" presStyleCnt="0"/>
      <dgm:spPr/>
    </dgm:pt>
    <dgm:pt modelId="{34F7B460-88DF-044B-9512-1418C8694B7B}" type="pres">
      <dgm:prSet presAssocID="{15088F99-08C9-40DD-B4F0-5CEC0E49CA17}" presName="tx1" presStyleLbl="revTx" presStyleIdx="1" presStyleCnt="4"/>
      <dgm:spPr/>
    </dgm:pt>
    <dgm:pt modelId="{3C2EE6E7-F467-AA43-AE69-B3E836047267}" type="pres">
      <dgm:prSet presAssocID="{15088F99-08C9-40DD-B4F0-5CEC0E49CA17}" presName="vert1" presStyleCnt="0"/>
      <dgm:spPr/>
    </dgm:pt>
    <dgm:pt modelId="{8DEC4A1D-B609-CA40-A4E8-743FA596E6E3}" type="pres">
      <dgm:prSet presAssocID="{9F5A0866-89AE-4318-96A7-140E9B442004}" presName="thickLine" presStyleLbl="alignNode1" presStyleIdx="2" presStyleCnt="4"/>
      <dgm:spPr/>
    </dgm:pt>
    <dgm:pt modelId="{2412C908-EAC7-5B41-851E-54C26B936515}" type="pres">
      <dgm:prSet presAssocID="{9F5A0866-89AE-4318-96A7-140E9B442004}" presName="horz1" presStyleCnt="0"/>
      <dgm:spPr/>
    </dgm:pt>
    <dgm:pt modelId="{E8FF889F-1CEF-4149-8E1F-60C0F2B569AA}" type="pres">
      <dgm:prSet presAssocID="{9F5A0866-89AE-4318-96A7-140E9B442004}" presName="tx1" presStyleLbl="revTx" presStyleIdx="2" presStyleCnt="4"/>
      <dgm:spPr/>
    </dgm:pt>
    <dgm:pt modelId="{7D2F9C20-C515-294F-9B31-CC8AA6B31A6D}" type="pres">
      <dgm:prSet presAssocID="{9F5A0866-89AE-4318-96A7-140E9B442004}" presName="vert1" presStyleCnt="0"/>
      <dgm:spPr/>
    </dgm:pt>
    <dgm:pt modelId="{0C1CA994-EFEB-6B4D-91B3-11E22C77AD7E}" type="pres">
      <dgm:prSet presAssocID="{3FDABD31-26A9-4947-8666-0AF381356193}" presName="thickLine" presStyleLbl="alignNode1" presStyleIdx="3" presStyleCnt="4"/>
      <dgm:spPr/>
    </dgm:pt>
    <dgm:pt modelId="{07DABF1C-25F2-034B-851B-4053713D8933}" type="pres">
      <dgm:prSet presAssocID="{3FDABD31-26A9-4947-8666-0AF381356193}" presName="horz1" presStyleCnt="0"/>
      <dgm:spPr/>
    </dgm:pt>
    <dgm:pt modelId="{1F623254-96AA-CA47-9FCC-A12C89F570B1}" type="pres">
      <dgm:prSet presAssocID="{3FDABD31-26A9-4947-8666-0AF381356193}" presName="tx1" presStyleLbl="revTx" presStyleIdx="3" presStyleCnt="4"/>
      <dgm:spPr/>
    </dgm:pt>
    <dgm:pt modelId="{929A2082-CB7A-7146-A4F3-DD8B85583071}" type="pres">
      <dgm:prSet presAssocID="{3FDABD31-26A9-4947-8666-0AF381356193}" presName="vert1" presStyleCnt="0"/>
      <dgm:spPr/>
    </dgm:pt>
  </dgm:ptLst>
  <dgm:cxnLst>
    <dgm:cxn modelId="{5C37B206-7C91-49A7-B847-9F24AB142729}" srcId="{7FD428BF-836D-4E53-A03F-26A4D25E3774}" destId="{3FDABD31-26A9-4947-8666-0AF381356193}" srcOrd="3" destOrd="0" parTransId="{31945F1A-F2C3-40CC-9FF7-6DA5131359A8}" sibTransId="{BA93F9F2-3C21-495D-8716-447A1572BF27}"/>
    <dgm:cxn modelId="{477AF713-9E03-4842-865D-0CBB96C04106}" type="presOf" srcId="{7FD428BF-836D-4E53-A03F-26A4D25E3774}" destId="{EC534F18-3405-EB4D-ABCF-E79296607351}" srcOrd="0" destOrd="0" presId="urn:microsoft.com/office/officeart/2008/layout/LinedList"/>
    <dgm:cxn modelId="{45E62D1F-BF70-0D40-853F-4BAE6B36100C}" type="presOf" srcId="{15088F99-08C9-40DD-B4F0-5CEC0E49CA17}" destId="{34F7B460-88DF-044B-9512-1418C8694B7B}" srcOrd="0" destOrd="0" presId="urn:microsoft.com/office/officeart/2008/layout/LinedList"/>
    <dgm:cxn modelId="{DE1C8758-3596-40BE-AD9B-02202B2D7059}" srcId="{7FD428BF-836D-4E53-A03F-26A4D25E3774}" destId="{15088F99-08C9-40DD-B4F0-5CEC0E49CA17}" srcOrd="1" destOrd="0" parTransId="{A737DA16-ADE8-4F96-BF6B-963CCB5E08AA}" sibTransId="{53993008-0AF7-4D16-B9F9-588A662F0CCE}"/>
    <dgm:cxn modelId="{BC761F5A-0806-405B-B0F2-5AAA21CECF2A}" srcId="{7FD428BF-836D-4E53-A03F-26A4D25E3774}" destId="{2130608B-3D8F-4602-82FA-5293DF2F3039}" srcOrd="0" destOrd="0" parTransId="{9D59DC4B-C5F1-4553-8125-B4A98683E9A2}" sibTransId="{DFC84924-A8B6-43BA-A22F-3DEB75E67500}"/>
    <dgm:cxn modelId="{BD7CB55F-9C96-9046-B6F2-CD4940831B01}" type="presOf" srcId="{9F5A0866-89AE-4318-96A7-140E9B442004}" destId="{E8FF889F-1CEF-4149-8E1F-60C0F2B569AA}" srcOrd="0" destOrd="0" presId="urn:microsoft.com/office/officeart/2008/layout/LinedList"/>
    <dgm:cxn modelId="{4538BDB5-0AAE-A149-8269-D161D9863CF4}" type="presOf" srcId="{3FDABD31-26A9-4947-8666-0AF381356193}" destId="{1F623254-96AA-CA47-9FCC-A12C89F570B1}" srcOrd="0" destOrd="0" presId="urn:microsoft.com/office/officeart/2008/layout/LinedList"/>
    <dgm:cxn modelId="{7A00ECD4-DC8D-49EF-88B8-A7AA0EDCBED2}" srcId="{7FD428BF-836D-4E53-A03F-26A4D25E3774}" destId="{9F5A0866-89AE-4318-96A7-140E9B442004}" srcOrd="2" destOrd="0" parTransId="{6C651437-DEC7-40CF-83F2-B35B520E8B5C}" sibTransId="{997B44BC-1514-4A4E-A093-57A2688291B0}"/>
    <dgm:cxn modelId="{46D591EF-0B5B-2948-A32E-FA995102BF08}" type="presOf" srcId="{2130608B-3D8F-4602-82FA-5293DF2F3039}" destId="{9CD74B33-BDC7-DF4E-8F39-35208FF9E603}" srcOrd="0" destOrd="0" presId="urn:microsoft.com/office/officeart/2008/layout/LinedList"/>
    <dgm:cxn modelId="{59372B66-076E-BA48-9797-8CB7FAA05272}" type="presParOf" srcId="{EC534F18-3405-EB4D-ABCF-E79296607351}" destId="{DD877548-376D-9845-A0BD-C0E5184F65A9}" srcOrd="0" destOrd="0" presId="urn:microsoft.com/office/officeart/2008/layout/LinedList"/>
    <dgm:cxn modelId="{DFB53DAC-960E-9A42-BB7D-E1F7A46FB0EE}" type="presParOf" srcId="{EC534F18-3405-EB4D-ABCF-E79296607351}" destId="{A825B589-CB7D-8749-8BB9-8FB222F28711}" srcOrd="1" destOrd="0" presId="urn:microsoft.com/office/officeart/2008/layout/LinedList"/>
    <dgm:cxn modelId="{2E3358F3-976F-6C45-BD83-635B8A28E507}" type="presParOf" srcId="{A825B589-CB7D-8749-8BB9-8FB222F28711}" destId="{9CD74B33-BDC7-DF4E-8F39-35208FF9E603}" srcOrd="0" destOrd="0" presId="urn:microsoft.com/office/officeart/2008/layout/LinedList"/>
    <dgm:cxn modelId="{0BABB730-71B7-6F48-8F9F-67CBD40B9DA0}" type="presParOf" srcId="{A825B589-CB7D-8749-8BB9-8FB222F28711}" destId="{7ABD555D-B9D7-4645-A089-3F77E82E6F2D}" srcOrd="1" destOrd="0" presId="urn:microsoft.com/office/officeart/2008/layout/LinedList"/>
    <dgm:cxn modelId="{3944011A-05AE-EF44-90C2-CA13F2FE00DB}" type="presParOf" srcId="{EC534F18-3405-EB4D-ABCF-E79296607351}" destId="{F4A9FAAB-82F6-264F-B208-1C1E1FF1C181}" srcOrd="2" destOrd="0" presId="urn:microsoft.com/office/officeart/2008/layout/LinedList"/>
    <dgm:cxn modelId="{14CC2166-AFD0-2346-9E93-6EE5292B0F7F}" type="presParOf" srcId="{EC534F18-3405-EB4D-ABCF-E79296607351}" destId="{9082110A-BA04-9443-A59D-03CF7A640C4A}" srcOrd="3" destOrd="0" presId="urn:microsoft.com/office/officeart/2008/layout/LinedList"/>
    <dgm:cxn modelId="{61B683A6-21FB-E546-A7EF-761E53E8BD3B}" type="presParOf" srcId="{9082110A-BA04-9443-A59D-03CF7A640C4A}" destId="{34F7B460-88DF-044B-9512-1418C8694B7B}" srcOrd="0" destOrd="0" presId="urn:microsoft.com/office/officeart/2008/layout/LinedList"/>
    <dgm:cxn modelId="{D8361D62-3274-7E4D-828A-F83E15EBFA3A}" type="presParOf" srcId="{9082110A-BA04-9443-A59D-03CF7A640C4A}" destId="{3C2EE6E7-F467-AA43-AE69-B3E836047267}" srcOrd="1" destOrd="0" presId="urn:microsoft.com/office/officeart/2008/layout/LinedList"/>
    <dgm:cxn modelId="{504248D6-FE59-D147-9C1C-364E679D8A4F}" type="presParOf" srcId="{EC534F18-3405-EB4D-ABCF-E79296607351}" destId="{8DEC4A1D-B609-CA40-A4E8-743FA596E6E3}" srcOrd="4" destOrd="0" presId="urn:microsoft.com/office/officeart/2008/layout/LinedList"/>
    <dgm:cxn modelId="{80C3786C-9460-8747-AD7E-E63EA0DA29A4}" type="presParOf" srcId="{EC534F18-3405-EB4D-ABCF-E79296607351}" destId="{2412C908-EAC7-5B41-851E-54C26B936515}" srcOrd="5" destOrd="0" presId="urn:microsoft.com/office/officeart/2008/layout/LinedList"/>
    <dgm:cxn modelId="{9318A771-C58F-474E-8886-453367312CA4}" type="presParOf" srcId="{2412C908-EAC7-5B41-851E-54C26B936515}" destId="{E8FF889F-1CEF-4149-8E1F-60C0F2B569AA}" srcOrd="0" destOrd="0" presId="urn:microsoft.com/office/officeart/2008/layout/LinedList"/>
    <dgm:cxn modelId="{9B139449-21E0-7B4A-AB57-A32E8D942709}" type="presParOf" srcId="{2412C908-EAC7-5B41-851E-54C26B936515}" destId="{7D2F9C20-C515-294F-9B31-CC8AA6B31A6D}" srcOrd="1" destOrd="0" presId="urn:microsoft.com/office/officeart/2008/layout/LinedList"/>
    <dgm:cxn modelId="{4E4B92D8-5329-624A-9E53-03DF1D7E3582}" type="presParOf" srcId="{EC534F18-3405-EB4D-ABCF-E79296607351}" destId="{0C1CA994-EFEB-6B4D-91B3-11E22C77AD7E}" srcOrd="6" destOrd="0" presId="urn:microsoft.com/office/officeart/2008/layout/LinedList"/>
    <dgm:cxn modelId="{598A37A9-E31A-7A42-9446-6333FF6A2AF1}" type="presParOf" srcId="{EC534F18-3405-EB4D-ABCF-E79296607351}" destId="{07DABF1C-25F2-034B-851B-4053713D8933}" srcOrd="7" destOrd="0" presId="urn:microsoft.com/office/officeart/2008/layout/LinedList"/>
    <dgm:cxn modelId="{2E2E1CA9-6414-2442-985A-D1AA277461B8}" type="presParOf" srcId="{07DABF1C-25F2-034B-851B-4053713D8933}" destId="{1F623254-96AA-CA47-9FCC-A12C89F570B1}" srcOrd="0" destOrd="0" presId="urn:microsoft.com/office/officeart/2008/layout/LinedList"/>
    <dgm:cxn modelId="{C6817AAB-E666-D74D-866E-56EA63030E4E}" type="presParOf" srcId="{07DABF1C-25F2-034B-851B-4053713D8933}" destId="{929A2082-CB7A-7146-A4F3-DD8B85583071}"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7B88E9C-0C8F-4CC5-BC66-7F4EF72062F6}" type="doc">
      <dgm:prSet loTypeId="urn:microsoft.com/office/officeart/2008/layout/LinedList" loCatId="list" qsTypeId="urn:microsoft.com/office/officeart/2005/8/quickstyle/simple4" qsCatId="simple" csTypeId="urn:microsoft.com/office/officeart/2005/8/colors/accent3_2" csCatId="accent3" phldr="1"/>
      <dgm:spPr/>
      <dgm:t>
        <a:bodyPr/>
        <a:lstStyle/>
        <a:p>
          <a:endParaRPr lang="en-US"/>
        </a:p>
      </dgm:t>
    </dgm:pt>
    <dgm:pt modelId="{486A2505-11D8-468B-A8B7-B43F0D250C0F}">
      <dgm:prSet/>
      <dgm:spPr/>
      <dgm:t>
        <a:bodyPr/>
        <a:lstStyle/>
        <a:p>
          <a:r>
            <a:rPr lang="en-US" dirty="0"/>
            <a:t>Higgs - pastoral administrator dismissed GM- for her posts on Facebook outside of work.</a:t>
          </a:r>
        </a:p>
      </dgm:t>
    </dgm:pt>
    <dgm:pt modelId="{CACFE22A-55C3-4D5E-968A-3412A8BB68D0}" type="parTrans" cxnId="{EB3A5918-617C-49CD-8E1D-75F410D40A1B}">
      <dgm:prSet/>
      <dgm:spPr/>
      <dgm:t>
        <a:bodyPr/>
        <a:lstStyle/>
        <a:p>
          <a:endParaRPr lang="en-US"/>
        </a:p>
      </dgm:t>
    </dgm:pt>
    <dgm:pt modelId="{1319463E-362F-42D6-AD37-9D3C65D185FA}" type="sibTrans" cxnId="{EB3A5918-617C-49CD-8E1D-75F410D40A1B}">
      <dgm:prSet/>
      <dgm:spPr/>
      <dgm:t>
        <a:bodyPr/>
        <a:lstStyle/>
        <a:p>
          <a:endParaRPr lang="en-US"/>
        </a:p>
      </dgm:t>
    </dgm:pt>
    <dgm:pt modelId="{A37C608C-5F64-4414-9194-85588D380BC8}">
      <dgm:prSet/>
      <dgm:spPr/>
      <dgm:t>
        <a:bodyPr/>
        <a:lstStyle/>
        <a:p>
          <a:r>
            <a:rPr lang="en-US" dirty="0"/>
            <a:t>Comment made critical of sex education in schools- particularly the teaching of ‘gender fluidity’- essentially gender critical beliefs.</a:t>
          </a:r>
        </a:p>
      </dgm:t>
    </dgm:pt>
    <dgm:pt modelId="{6B6369A9-A7DE-40E3-97A0-6DC887E56310}" type="parTrans" cxnId="{D43C086C-0294-42D2-8C45-8B32B3B8445B}">
      <dgm:prSet/>
      <dgm:spPr/>
      <dgm:t>
        <a:bodyPr/>
        <a:lstStyle/>
        <a:p>
          <a:endParaRPr lang="en-US"/>
        </a:p>
      </dgm:t>
    </dgm:pt>
    <dgm:pt modelId="{738DA089-722A-4A11-8F99-C8E28BFBB7C9}" type="sibTrans" cxnId="{D43C086C-0294-42D2-8C45-8B32B3B8445B}">
      <dgm:prSet/>
      <dgm:spPr/>
      <dgm:t>
        <a:bodyPr/>
        <a:lstStyle/>
        <a:p>
          <a:endParaRPr lang="en-US"/>
        </a:p>
      </dgm:t>
    </dgm:pt>
    <dgm:pt modelId="{E698DF8E-2605-4238-897B-4FA10D6B15BA}">
      <dgm:prSet/>
      <dgm:spPr/>
      <dgm:t>
        <a:bodyPr/>
        <a:lstStyle/>
        <a:p>
          <a:r>
            <a:rPr lang="en-US" dirty="0"/>
            <a:t>Belief discrimination claim in ET unsuccessful but upheld on appeal to EAT.</a:t>
          </a:r>
        </a:p>
      </dgm:t>
    </dgm:pt>
    <dgm:pt modelId="{4291B68C-1460-48C5-85F0-515D434646CA}" type="parTrans" cxnId="{3EA01EB3-19D1-47B3-9698-9C6932FB7578}">
      <dgm:prSet/>
      <dgm:spPr/>
      <dgm:t>
        <a:bodyPr/>
        <a:lstStyle/>
        <a:p>
          <a:endParaRPr lang="en-US"/>
        </a:p>
      </dgm:t>
    </dgm:pt>
    <dgm:pt modelId="{700BA2DC-5FBA-4B99-B7B2-3CF4933B3452}" type="sibTrans" cxnId="{3EA01EB3-19D1-47B3-9698-9C6932FB7578}">
      <dgm:prSet/>
      <dgm:spPr/>
      <dgm:t>
        <a:bodyPr/>
        <a:lstStyle/>
        <a:p>
          <a:endParaRPr lang="en-US"/>
        </a:p>
      </dgm:t>
    </dgm:pt>
    <dgm:pt modelId="{00B57F4D-0A95-354D-8364-D0AA58DED63E}" type="pres">
      <dgm:prSet presAssocID="{07B88E9C-0C8F-4CC5-BC66-7F4EF72062F6}" presName="vert0" presStyleCnt="0">
        <dgm:presLayoutVars>
          <dgm:dir/>
          <dgm:animOne val="branch"/>
          <dgm:animLvl val="lvl"/>
        </dgm:presLayoutVars>
      </dgm:prSet>
      <dgm:spPr/>
    </dgm:pt>
    <dgm:pt modelId="{E720DA49-4DC3-CB4B-933E-90B5848492B4}" type="pres">
      <dgm:prSet presAssocID="{486A2505-11D8-468B-A8B7-B43F0D250C0F}" presName="thickLine" presStyleLbl="alignNode1" presStyleIdx="0" presStyleCnt="3"/>
      <dgm:spPr/>
    </dgm:pt>
    <dgm:pt modelId="{47269E22-7212-3944-B3E7-40074CE8FC47}" type="pres">
      <dgm:prSet presAssocID="{486A2505-11D8-468B-A8B7-B43F0D250C0F}" presName="horz1" presStyleCnt="0"/>
      <dgm:spPr/>
    </dgm:pt>
    <dgm:pt modelId="{0E93D232-0B19-E749-8F8A-1B8590005A8D}" type="pres">
      <dgm:prSet presAssocID="{486A2505-11D8-468B-A8B7-B43F0D250C0F}" presName="tx1" presStyleLbl="revTx" presStyleIdx="0" presStyleCnt="3"/>
      <dgm:spPr/>
    </dgm:pt>
    <dgm:pt modelId="{794E31A0-5C82-B643-95B4-7EB290E78C4F}" type="pres">
      <dgm:prSet presAssocID="{486A2505-11D8-468B-A8B7-B43F0D250C0F}" presName="vert1" presStyleCnt="0"/>
      <dgm:spPr/>
    </dgm:pt>
    <dgm:pt modelId="{86D034BB-09DF-1E4C-B2E8-FF5528D0C2A1}" type="pres">
      <dgm:prSet presAssocID="{A37C608C-5F64-4414-9194-85588D380BC8}" presName="thickLine" presStyleLbl="alignNode1" presStyleIdx="1" presStyleCnt="3"/>
      <dgm:spPr/>
    </dgm:pt>
    <dgm:pt modelId="{A51CE6A8-BF1A-C646-AE24-F42AA8369A9D}" type="pres">
      <dgm:prSet presAssocID="{A37C608C-5F64-4414-9194-85588D380BC8}" presName="horz1" presStyleCnt="0"/>
      <dgm:spPr/>
    </dgm:pt>
    <dgm:pt modelId="{61B6991E-A347-C240-89AB-C9806404E343}" type="pres">
      <dgm:prSet presAssocID="{A37C608C-5F64-4414-9194-85588D380BC8}" presName="tx1" presStyleLbl="revTx" presStyleIdx="1" presStyleCnt="3"/>
      <dgm:spPr/>
    </dgm:pt>
    <dgm:pt modelId="{695C0ECC-8053-774B-A45B-57AC9D185DB8}" type="pres">
      <dgm:prSet presAssocID="{A37C608C-5F64-4414-9194-85588D380BC8}" presName="vert1" presStyleCnt="0"/>
      <dgm:spPr/>
    </dgm:pt>
    <dgm:pt modelId="{7C9C95C2-8E9E-2143-8C6F-19B24DD5A5DE}" type="pres">
      <dgm:prSet presAssocID="{E698DF8E-2605-4238-897B-4FA10D6B15BA}" presName="thickLine" presStyleLbl="alignNode1" presStyleIdx="2" presStyleCnt="3"/>
      <dgm:spPr/>
    </dgm:pt>
    <dgm:pt modelId="{8CF4B402-AE23-CA48-9EDF-6F3125B6BE7C}" type="pres">
      <dgm:prSet presAssocID="{E698DF8E-2605-4238-897B-4FA10D6B15BA}" presName="horz1" presStyleCnt="0"/>
      <dgm:spPr/>
    </dgm:pt>
    <dgm:pt modelId="{42616A40-B690-964B-9AF6-B74627D2452E}" type="pres">
      <dgm:prSet presAssocID="{E698DF8E-2605-4238-897B-4FA10D6B15BA}" presName="tx1" presStyleLbl="revTx" presStyleIdx="2" presStyleCnt="3"/>
      <dgm:spPr/>
    </dgm:pt>
    <dgm:pt modelId="{988571F9-319F-9B46-87ED-4400FE26944E}" type="pres">
      <dgm:prSet presAssocID="{E698DF8E-2605-4238-897B-4FA10D6B15BA}" presName="vert1" presStyleCnt="0"/>
      <dgm:spPr/>
    </dgm:pt>
  </dgm:ptLst>
  <dgm:cxnLst>
    <dgm:cxn modelId="{EB3A5918-617C-49CD-8E1D-75F410D40A1B}" srcId="{07B88E9C-0C8F-4CC5-BC66-7F4EF72062F6}" destId="{486A2505-11D8-468B-A8B7-B43F0D250C0F}" srcOrd="0" destOrd="0" parTransId="{CACFE22A-55C3-4D5E-968A-3412A8BB68D0}" sibTransId="{1319463E-362F-42D6-AD37-9D3C65D185FA}"/>
    <dgm:cxn modelId="{E053BE1A-F352-5646-971E-FBA1674F842A}" type="presOf" srcId="{E698DF8E-2605-4238-897B-4FA10D6B15BA}" destId="{42616A40-B690-964B-9AF6-B74627D2452E}" srcOrd="0" destOrd="0" presId="urn:microsoft.com/office/officeart/2008/layout/LinedList"/>
    <dgm:cxn modelId="{54BC1C25-8BB0-DD4E-AF2E-CE07EB2AF0A8}" type="presOf" srcId="{07B88E9C-0C8F-4CC5-BC66-7F4EF72062F6}" destId="{00B57F4D-0A95-354D-8364-D0AA58DED63E}" srcOrd="0" destOrd="0" presId="urn:microsoft.com/office/officeart/2008/layout/LinedList"/>
    <dgm:cxn modelId="{D43C086C-0294-42D2-8C45-8B32B3B8445B}" srcId="{07B88E9C-0C8F-4CC5-BC66-7F4EF72062F6}" destId="{A37C608C-5F64-4414-9194-85588D380BC8}" srcOrd="1" destOrd="0" parTransId="{6B6369A9-A7DE-40E3-97A0-6DC887E56310}" sibTransId="{738DA089-722A-4A11-8F99-C8E28BFBB7C9}"/>
    <dgm:cxn modelId="{EEBAF5AF-9602-6045-835C-B36345D318CE}" type="presOf" srcId="{A37C608C-5F64-4414-9194-85588D380BC8}" destId="{61B6991E-A347-C240-89AB-C9806404E343}" srcOrd="0" destOrd="0" presId="urn:microsoft.com/office/officeart/2008/layout/LinedList"/>
    <dgm:cxn modelId="{3EA01EB3-19D1-47B3-9698-9C6932FB7578}" srcId="{07B88E9C-0C8F-4CC5-BC66-7F4EF72062F6}" destId="{E698DF8E-2605-4238-897B-4FA10D6B15BA}" srcOrd="2" destOrd="0" parTransId="{4291B68C-1460-48C5-85F0-515D434646CA}" sibTransId="{700BA2DC-5FBA-4B99-B7B2-3CF4933B3452}"/>
    <dgm:cxn modelId="{6966ADF4-4980-EC41-B955-006B03DFC003}" type="presOf" srcId="{486A2505-11D8-468B-A8B7-B43F0D250C0F}" destId="{0E93D232-0B19-E749-8F8A-1B8590005A8D}" srcOrd="0" destOrd="0" presId="urn:microsoft.com/office/officeart/2008/layout/LinedList"/>
    <dgm:cxn modelId="{A1A39E2E-67A7-4843-9943-8BA81B1166BB}" type="presParOf" srcId="{00B57F4D-0A95-354D-8364-D0AA58DED63E}" destId="{E720DA49-4DC3-CB4B-933E-90B5848492B4}" srcOrd="0" destOrd="0" presId="urn:microsoft.com/office/officeart/2008/layout/LinedList"/>
    <dgm:cxn modelId="{223A3023-3127-094D-8C44-FAAA42F2DF68}" type="presParOf" srcId="{00B57F4D-0A95-354D-8364-D0AA58DED63E}" destId="{47269E22-7212-3944-B3E7-40074CE8FC47}" srcOrd="1" destOrd="0" presId="urn:microsoft.com/office/officeart/2008/layout/LinedList"/>
    <dgm:cxn modelId="{13F5944B-3E89-6E42-A3BD-ACA28932A773}" type="presParOf" srcId="{47269E22-7212-3944-B3E7-40074CE8FC47}" destId="{0E93D232-0B19-E749-8F8A-1B8590005A8D}" srcOrd="0" destOrd="0" presId="urn:microsoft.com/office/officeart/2008/layout/LinedList"/>
    <dgm:cxn modelId="{860E3935-9FC7-E547-A478-766AA1CE9EAF}" type="presParOf" srcId="{47269E22-7212-3944-B3E7-40074CE8FC47}" destId="{794E31A0-5C82-B643-95B4-7EB290E78C4F}" srcOrd="1" destOrd="0" presId="urn:microsoft.com/office/officeart/2008/layout/LinedList"/>
    <dgm:cxn modelId="{29226D01-4E2E-E64A-82AE-7859DB0C5AA6}" type="presParOf" srcId="{00B57F4D-0A95-354D-8364-D0AA58DED63E}" destId="{86D034BB-09DF-1E4C-B2E8-FF5528D0C2A1}" srcOrd="2" destOrd="0" presId="urn:microsoft.com/office/officeart/2008/layout/LinedList"/>
    <dgm:cxn modelId="{56935410-B239-084C-8E9D-D2D6144CE9D1}" type="presParOf" srcId="{00B57F4D-0A95-354D-8364-D0AA58DED63E}" destId="{A51CE6A8-BF1A-C646-AE24-F42AA8369A9D}" srcOrd="3" destOrd="0" presId="urn:microsoft.com/office/officeart/2008/layout/LinedList"/>
    <dgm:cxn modelId="{6D95668E-F2CE-B64F-9610-44B527FA639A}" type="presParOf" srcId="{A51CE6A8-BF1A-C646-AE24-F42AA8369A9D}" destId="{61B6991E-A347-C240-89AB-C9806404E343}" srcOrd="0" destOrd="0" presId="urn:microsoft.com/office/officeart/2008/layout/LinedList"/>
    <dgm:cxn modelId="{8457597D-165A-FF4E-89DF-4CD86D406417}" type="presParOf" srcId="{A51CE6A8-BF1A-C646-AE24-F42AA8369A9D}" destId="{695C0ECC-8053-774B-A45B-57AC9D185DB8}" srcOrd="1" destOrd="0" presId="urn:microsoft.com/office/officeart/2008/layout/LinedList"/>
    <dgm:cxn modelId="{EF255856-6C81-9744-86F4-4FD3CD6A6F77}" type="presParOf" srcId="{00B57F4D-0A95-354D-8364-D0AA58DED63E}" destId="{7C9C95C2-8E9E-2143-8C6F-19B24DD5A5DE}" srcOrd="4" destOrd="0" presId="urn:microsoft.com/office/officeart/2008/layout/LinedList"/>
    <dgm:cxn modelId="{15BCC767-D4CA-E343-97A5-9A09CB0C2672}" type="presParOf" srcId="{00B57F4D-0A95-354D-8364-D0AA58DED63E}" destId="{8CF4B402-AE23-CA48-9EDF-6F3125B6BE7C}" srcOrd="5" destOrd="0" presId="urn:microsoft.com/office/officeart/2008/layout/LinedList"/>
    <dgm:cxn modelId="{BD23FE6C-7CC8-984B-AA95-B3C10A1F61B4}" type="presParOf" srcId="{8CF4B402-AE23-CA48-9EDF-6F3125B6BE7C}" destId="{42616A40-B690-964B-9AF6-B74627D2452E}" srcOrd="0" destOrd="0" presId="urn:microsoft.com/office/officeart/2008/layout/LinedList"/>
    <dgm:cxn modelId="{2EE9D9A7-01D9-984D-AD2F-4B783E1CDD68}" type="presParOf" srcId="{8CF4B402-AE23-CA48-9EDF-6F3125B6BE7C}" destId="{988571F9-319F-9B46-87ED-4400FE26944E}"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7B88E9C-0C8F-4CC5-BC66-7F4EF72062F6}" type="doc">
      <dgm:prSet loTypeId="urn:microsoft.com/office/officeart/2008/layout/LinedList" loCatId="list" qsTypeId="urn:microsoft.com/office/officeart/2005/8/quickstyle/simple4" qsCatId="simple" csTypeId="urn:microsoft.com/office/officeart/2005/8/colors/accent3_2" csCatId="accent3" phldr="1"/>
      <dgm:spPr/>
      <dgm:t>
        <a:bodyPr/>
        <a:lstStyle/>
        <a:p>
          <a:endParaRPr lang="en-US"/>
        </a:p>
      </dgm:t>
    </dgm:pt>
    <dgm:pt modelId="{486A2505-11D8-468B-A8B7-B43F0D250C0F}">
      <dgm:prSet/>
      <dgm:spPr/>
      <dgm:t>
        <a:bodyPr/>
        <a:lstStyle/>
        <a:p>
          <a:r>
            <a:rPr lang="en-GB" dirty="0"/>
            <a:t>Step One – identify link between conduct and protected beliefs;</a:t>
          </a:r>
          <a:endParaRPr lang="en-US" dirty="0"/>
        </a:p>
      </dgm:t>
    </dgm:pt>
    <dgm:pt modelId="{CACFE22A-55C3-4D5E-968A-3412A8BB68D0}" type="parTrans" cxnId="{EB3A5918-617C-49CD-8E1D-75F410D40A1B}">
      <dgm:prSet/>
      <dgm:spPr/>
      <dgm:t>
        <a:bodyPr/>
        <a:lstStyle/>
        <a:p>
          <a:endParaRPr lang="en-US"/>
        </a:p>
      </dgm:t>
    </dgm:pt>
    <dgm:pt modelId="{1319463E-362F-42D6-AD37-9D3C65D185FA}" type="sibTrans" cxnId="{EB3A5918-617C-49CD-8E1D-75F410D40A1B}">
      <dgm:prSet/>
      <dgm:spPr/>
      <dgm:t>
        <a:bodyPr/>
        <a:lstStyle/>
        <a:p>
          <a:endParaRPr lang="en-US"/>
        </a:p>
      </dgm:t>
    </dgm:pt>
    <dgm:pt modelId="{A37C608C-5F64-4414-9194-85588D380BC8}">
      <dgm:prSet/>
      <dgm:spPr/>
      <dgm:t>
        <a:bodyPr/>
        <a:lstStyle/>
        <a:p>
          <a:r>
            <a:rPr lang="en-GB" dirty="0"/>
            <a:t>Step Two – can conduct manifesting a belief be properly considered as objectionable (and separable from the belief)?</a:t>
          </a:r>
          <a:endParaRPr lang="en-US" dirty="0"/>
        </a:p>
      </dgm:t>
    </dgm:pt>
    <dgm:pt modelId="{6B6369A9-A7DE-40E3-97A0-6DC887E56310}" type="parTrans" cxnId="{D43C086C-0294-42D2-8C45-8B32B3B8445B}">
      <dgm:prSet/>
      <dgm:spPr/>
      <dgm:t>
        <a:bodyPr/>
        <a:lstStyle/>
        <a:p>
          <a:endParaRPr lang="en-US"/>
        </a:p>
      </dgm:t>
    </dgm:pt>
    <dgm:pt modelId="{738DA089-722A-4A11-8F99-C8E28BFBB7C9}" type="sibTrans" cxnId="{D43C086C-0294-42D2-8C45-8B32B3B8445B}">
      <dgm:prSet/>
      <dgm:spPr/>
      <dgm:t>
        <a:bodyPr/>
        <a:lstStyle/>
        <a:p>
          <a:endParaRPr lang="en-US"/>
        </a:p>
      </dgm:t>
    </dgm:pt>
    <dgm:pt modelId="{E698DF8E-2605-4238-897B-4FA10D6B15BA}">
      <dgm:prSet/>
      <dgm:spPr/>
      <dgm:t>
        <a:bodyPr/>
        <a:lstStyle/>
        <a:p>
          <a:r>
            <a:rPr lang="en-GB" dirty="0"/>
            <a:t>Is restricting the belief a proportionate means of 	achieving a legitimate aim?</a:t>
          </a:r>
          <a:endParaRPr lang="en-US" dirty="0"/>
        </a:p>
      </dgm:t>
    </dgm:pt>
    <dgm:pt modelId="{4291B68C-1460-48C5-85F0-515D434646CA}" type="parTrans" cxnId="{3EA01EB3-19D1-47B3-9698-9C6932FB7578}">
      <dgm:prSet/>
      <dgm:spPr/>
      <dgm:t>
        <a:bodyPr/>
        <a:lstStyle/>
        <a:p>
          <a:endParaRPr lang="en-US"/>
        </a:p>
      </dgm:t>
    </dgm:pt>
    <dgm:pt modelId="{700BA2DC-5FBA-4B99-B7B2-3CF4933B3452}" type="sibTrans" cxnId="{3EA01EB3-19D1-47B3-9698-9C6932FB7578}">
      <dgm:prSet/>
      <dgm:spPr/>
      <dgm:t>
        <a:bodyPr/>
        <a:lstStyle/>
        <a:p>
          <a:endParaRPr lang="en-US"/>
        </a:p>
      </dgm:t>
    </dgm:pt>
    <dgm:pt modelId="{2A3C0DD0-3628-1948-B631-E8EBB3894965}">
      <dgm:prSet/>
      <dgm:spPr/>
      <dgm:t>
        <a:bodyPr/>
        <a:lstStyle/>
        <a:p>
          <a:pPr algn="l"/>
          <a:r>
            <a:rPr lang="en-GB" dirty="0"/>
            <a:t>If the manifestation is separable, then a direct discrimination claim will fail.</a:t>
          </a:r>
          <a:endParaRPr lang="en-US" dirty="0"/>
        </a:p>
      </dgm:t>
    </dgm:pt>
    <dgm:pt modelId="{B08C9DC9-04B2-214A-998A-89D6697896C0}" type="parTrans" cxnId="{24EDE616-1477-C545-8AD4-08C246B89647}">
      <dgm:prSet/>
      <dgm:spPr/>
      <dgm:t>
        <a:bodyPr/>
        <a:lstStyle/>
        <a:p>
          <a:endParaRPr lang="en-GB"/>
        </a:p>
      </dgm:t>
    </dgm:pt>
    <dgm:pt modelId="{1F3E314D-121E-9043-ABF0-8B17C9101698}" type="sibTrans" cxnId="{24EDE616-1477-C545-8AD4-08C246B89647}">
      <dgm:prSet/>
      <dgm:spPr/>
      <dgm:t>
        <a:bodyPr/>
        <a:lstStyle/>
        <a:p>
          <a:endParaRPr lang="en-GB"/>
        </a:p>
      </dgm:t>
    </dgm:pt>
    <dgm:pt modelId="{00B57F4D-0A95-354D-8364-D0AA58DED63E}" type="pres">
      <dgm:prSet presAssocID="{07B88E9C-0C8F-4CC5-BC66-7F4EF72062F6}" presName="vert0" presStyleCnt="0">
        <dgm:presLayoutVars>
          <dgm:dir/>
          <dgm:animOne val="branch"/>
          <dgm:animLvl val="lvl"/>
        </dgm:presLayoutVars>
      </dgm:prSet>
      <dgm:spPr/>
    </dgm:pt>
    <dgm:pt modelId="{E720DA49-4DC3-CB4B-933E-90B5848492B4}" type="pres">
      <dgm:prSet presAssocID="{486A2505-11D8-468B-A8B7-B43F0D250C0F}" presName="thickLine" presStyleLbl="alignNode1" presStyleIdx="0" presStyleCnt="4"/>
      <dgm:spPr/>
    </dgm:pt>
    <dgm:pt modelId="{47269E22-7212-3944-B3E7-40074CE8FC47}" type="pres">
      <dgm:prSet presAssocID="{486A2505-11D8-468B-A8B7-B43F0D250C0F}" presName="horz1" presStyleCnt="0"/>
      <dgm:spPr/>
    </dgm:pt>
    <dgm:pt modelId="{0E93D232-0B19-E749-8F8A-1B8590005A8D}" type="pres">
      <dgm:prSet presAssocID="{486A2505-11D8-468B-A8B7-B43F0D250C0F}" presName="tx1" presStyleLbl="revTx" presStyleIdx="0" presStyleCnt="4"/>
      <dgm:spPr/>
    </dgm:pt>
    <dgm:pt modelId="{794E31A0-5C82-B643-95B4-7EB290E78C4F}" type="pres">
      <dgm:prSet presAssocID="{486A2505-11D8-468B-A8B7-B43F0D250C0F}" presName="vert1" presStyleCnt="0"/>
      <dgm:spPr/>
    </dgm:pt>
    <dgm:pt modelId="{86D034BB-09DF-1E4C-B2E8-FF5528D0C2A1}" type="pres">
      <dgm:prSet presAssocID="{A37C608C-5F64-4414-9194-85588D380BC8}" presName="thickLine" presStyleLbl="alignNode1" presStyleIdx="1" presStyleCnt="4"/>
      <dgm:spPr/>
    </dgm:pt>
    <dgm:pt modelId="{A51CE6A8-BF1A-C646-AE24-F42AA8369A9D}" type="pres">
      <dgm:prSet presAssocID="{A37C608C-5F64-4414-9194-85588D380BC8}" presName="horz1" presStyleCnt="0"/>
      <dgm:spPr/>
    </dgm:pt>
    <dgm:pt modelId="{61B6991E-A347-C240-89AB-C9806404E343}" type="pres">
      <dgm:prSet presAssocID="{A37C608C-5F64-4414-9194-85588D380BC8}" presName="tx1" presStyleLbl="revTx" presStyleIdx="1" presStyleCnt="4"/>
      <dgm:spPr/>
    </dgm:pt>
    <dgm:pt modelId="{695C0ECC-8053-774B-A45B-57AC9D185DB8}" type="pres">
      <dgm:prSet presAssocID="{A37C608C-5F64-4414-9194-85588D380BC8}" presName="vert1" presStyleCnt="0"/>
      <dgm:spPr/>
    </dgm:pt>
    <dgm:pt modelId="{7C9C95C2-8E9E-2143-8C6F-19B24DD5A5DE}" type="pres">
      <dgm:prSet presAssocID="{E698DF8E-2605-4238-897B-4FA10D6B15BA}" presName="thickLine" presStyleLbl="alignNode1" presStyleIdx="2" presStyleCnt="4"/>
      <dgm:spPr/>
    </dgm:pt>
    <dgm:pt modelId="{8CF4B402-AE23-CA48-9EDF-6F3125B6BE7C}" type="pres">
      <dgm:prSet presAssocID="{E698DF8E-2605-4238-897B-4FA10D6B15BA}" presName="horz1" presStyleCnt="0"/>
      <dgm:spPr/>
    </dgm:pt>
    <dgm:pt modelId="{42616A40-B690-964B-9AF6-B74627D2452E}" type="pres">
      <dgm:prSet presAssocID="{E698DF8E-2605-4238-897B-4FA10D6B15BA}" presName="tx1" presStyleLbl="revTx" presStyleIdx="2" presStyleCnt="4"/>
      <dgm:spPr/>
    </dgm:pt>
    <dgm:pt modelId="{988571F9-319F-9B46-87ED-4400FE26944E}" type="pres">
      <dgm:prSet presAssocID="{E698DF8E-2605-4238-897B-4FA10D6B15BA}" presName="vert1" presStyleCnt="0"/>
      <dgm:spPr/>
    </dgm:pt>
    <dgm:pt modelId="{AC29B007-0234-E542-84C3-63AE20F00A4C}" type="pres">
      <dgm:prSet presAssocID="{2A3C0DD0-3628-1948-B631-E8EBB3894965}" presName="thickLine" presStyleLbl="alignNode1" presStyleIdx="3" presStyleCnt="4"/>
      <dgm:spPr/>
    </dgm:pt>
    <dgm:pt modelId="{8A828888-FA95-6C4E-A9C0-4B2BE42621D5}" type="pres">
      <dgm:prSet presAssocID="{2A3C0DD0-3628-1948-B631-E8EBB3894965}" presName="horz1" presStyleCnt="0"/>
      <dgm:spPr/>
    </dgm:pt>
    <dgm:pt modelId="{A8AA73B7-C27D-3E48-917A-BD6207FB2168}" type="pres">
      <dgm:prSet presAssocID="{2A3C0DD0-3628-1948-B631-E8EBB3894965}" presName="tx1" presStyleLbl="revTx" presStyleIdx="3" presStyleCnt="4"/>
      <dgm:spPr/>
    </dgm:pt>
    <dgm:pt modelId="{64FEF266-A746-074E-80E2-8FC9EC7D45D4}" type="pres">
      <dgm:prSet presAssocID="{2A3C0DD0-3628-1948-B631-E8EBB3894965}" presName="vert1" presStyleCnt="0"/>
      <dgm:spPr/>
    </dgm:pt>
  </dgm:ptLst>
  <dgm:cxnLst>
    <dgm:cxn modelId="{24EDE616-1477-C545-8AD4-08C246B89647}" srcId="{07B88E9C-0C8F-4CC5-BC66-7F4EF72062F6}" destId="{2A3C0DD0-3628-1948-B631-E8EBB3894965}" srcOrd="3" destOrd="0" parTransId="{B08C9DC9-04B2-214A-998A-89D6697896C0}" sibTransId="{1F3E314D-121E-9043-ABF0-8B17C9101698}"/>
    <dgm:cxn modelId="{EB3A5918-617C-49CD-8E1D-75F410D40A1B}" srcId="{07B88E9C-0C8F-4CC5-BC66-7F4EF72062F6}" destId="{486A2505-11D8-468B-A8B7-B43F0D250C0F}" srcOrd="0" destOrd="0" parTransId="{CACFE22A-55C3-4D5E-968A-3412A8BB68D0}" sibTransId="{1319463E-362F-42D6-AD37-9D3C65D185FA}"/>
    <dgm:cxn modelId="{E053BE1A-F352-5646-971E-FBA1674F842A}" type="presOf" srcId="{E698DF8E-2605-4238-897B-4FA10D6B15BA}" destId="{42616A40-B690-964B-9AF6-B74627D2452E}" srcOrd="0" destOrd="0" presId="urn:microsoft.com/office/officeart/2008/layout/LinedList"/>
    <dgm:cxn modelId="{54BC1C25-8BB0-DD4E-AF2E-CE07EB2AF0A8}" type="presOf" srcId="{07B88E9C-0C8F-4CC5-BC66-7F4EF72062F6}" destId="{00B57F4D-0A95-354D-8364-D0AA58DED63E}" srcOrd="0" destOrd="0" presId="urn:microsoft.com/office/officeart/2008/layout/LinedList"/>
    <dgm:cxn modelId="{D43C086C-0294-42D2-8C45-8B32B3B8445B}" srcId="{07B88E9C-0C8F-4CC5-BC66-7F4EF72062F6}" destId="{A37C608C-5F64-4414-9194-85588D380BC8}" srcOrd="1" destOrd="0" parTransId="{6B6369A9-A7DE-40E3-97A0-6DC887E56310}" sibTransId="{738DA089-722A-4A11-8F99-C8E28BFBB7C9}"/>
    <dgm:cxn modelId="{102E6D7B-385F-A941-BD7B-F0F207606122}" type="presOf" srcId="{2A3C0DD0-3628-1948-B631-E8EBB3894965}" destId="{A8AA73B7-C27D-3E48-917A-BD6207FB2168}" srcOrd="0" destOrd="0" presId="urn:microsoft.com/office/officeart/2008/layout/LinedList"/>
    <dgm:cxn modelId="{EEBAF5AF-9602-6045-835C-B36345D318CE}" type="presOf" srcId="{A37C608C-5F64-4414-9194-85588D380BC8}" destId="{61B6991E-A347-C240-89AB-C9806404E343}" srcOrd="0" destOrd="0" presId="urn:microsoft.com/office/officeart/2008/layout/LinedList"/>
    <dgm:cxn modelId="{3EA01EB3-19D1-47B3-9698-9C6932FB7578}" srcId="{07B88E9C-0C8F-4CC5-BC66-7F4EF72062F6}" destId="{E698DF8E-2605-4238-897B-4FA10D6B15BA}" srcOrd="2" destOrd="0" parTransId="{4291B68C-1460-48C5-85F0-515D434646CA}" sibTransId="{700BA2DC-5FBA-4B99-B7B2-3CF4933B3452}"/>
    <dgm:cxn modelId="{6966ADF4-4980-EC41-B955-006B03DFC003}" type="presOf" srcId="{486A2505-11D8-468B-A8B7-B43F0D250C0F}" destId="{0E93D232-0B19-E749-8F8A-1B8590005A8D}" srcOrd="0" destOrd="0" presId="urn:microsoft.com/office/officeart/2008/layout/LinedList"/>
    <dgm:cxn modelId="{A1A39E2E-67A7-4843-9943-8BA81B1166BB}" type="presParOf" srcId="{00B57F4D-0A95-354D-8364-D0AA58DED63E}" destId="{E720DA49-4DC3-CB4B-933E-90B5848492B4}" srcOrd="0" destOrd="0" presId="urn:microsoft.com/office/officeart/2008/layout/LinedList"/>
    <dgm:cxn modelId="{223A3023-3127-094D-8C44-FAAA42F2DF68}" type="presParOf" srcId="{00B57F4D-0A95-354D-8364-D0AA58DED63E}" destId="{47269E22-7212-3944-B3E7-40074CE8FC47}" srcOrd="1" destOrd="0" presId="urn:microsoft.com/office/officeart/2008/layout/LinedList"/>
    <dgm:cxn modelId="{13F5944B-3E89-6E42-A3BD-ACA28932A773}" type="presParOf" srcId="{47269E22-7212-3944-B3E7-40074CE8FC47}" destId="{0E93D232-0B19-E749-8F8A-1B8590005A8D}" srcOrd="0" destOrd="0" presId="urn:microsoft.com/office/officeart/2008/layout/LinedList"/>
    <dgm:cxn modelId="{860E3935-9FC7-E547-A478-766AA1CE9EAF}" type="presParOf" srcId="{47269E22-7212-3944-B3E7-40074CE8FC47}" destId="{794E31A0-5C82-B643-95B4-7EB290E78C4F}" srcOrd="1" destOrd="0" presId="urn:microsoft.com/office/officeart/2008/layout/LinedList"/>
    <dgm:cxn modelId="{29226D01-4E2E-E64A-82AE-7859DB0C5AA6}" type="presParOf" srcId="{00B57F4D-0A95-354D-8364-D0AA58DED63E}" destId="{86D034BB-09DF-1E4C-B2E8-FF5528D0C2A1}" srcOrd="2" destOrd="0" presId="urn:microsoft.com/office/officeart/2008/layout/LinedList"/>
    <dgm:cxn modelId="{56935410-B239-084C-8E9D-D2D6144CE9D1}" type="presParOf" srcId="{00B57F4D-0A95-354D-8364-D0AA58DED63E}" destId="{A51CE6A8-BF1A-C646-AE24-F42AA8369A9D}" srcOrd="3" destOrd="0" presId="urn:microsoft.com/office/officeart/2008/layout/LinedList"/>
    <dgm:cxn modelId="{6D95668E-F2CE-B64F-9610-44B527FA639A}" type="presParOf" srcId="{A51CE6A8-BF1A-C646-AE24-F42AA8369A9D}" destId="{61B6991E-A347-C240-89AB-C9806404E343}" srcOrd="0" destOrd="0" presId="urn:microsoft.com/office/officeart/2008/layout/LinedList"/>
    <dgm:cxn modelId="{8457597D-165A-FF4E-89DF-4CD86D406417}" type="presParOf" srcId="{A51CE6A8-BF1A-C646-AE24-F42AA8369A9D}" destId="{695C0ECC-8053-774B-A45B-57AC9D185DB8}" srcOrd="1" destOrd="0" presId="urn:microsoft.com/office/officeart/2008/layout/LinedList"/>
    <dgm:cxn modelId="{EF255856-6C81-9744-86F4-4FD3CD6A6F77}" type="presParOf" srcId="{00B57F4D-0A95-354D-8364-D0AA58DED63E}" destId="{7C9C95C2-8E9E-2143-8C6F-19B24DD5A5DE}" srcOrd="4" destOrd="0" presId="urn:microsoft.com/office/officeart/2008/layout/LinedList"/>
    <dgm:cxn modelId="{15BCC767-D4CA-E343-97A5-9A09CB0C2672}" type="presParOf" srcId="{00B57F4D-0A95-354D-8364-D0AA58DED63E}" destId="{8CF4B402-AE23-CA48-9EDF-6F3125B6BE7C}" srcOrd="5" destOrd="0" presId="urn:microsoft.com/office/officeart/2008/layout/LinedList"/>
    <dgm:cxn modelId="{BD23FE6C-7CC8-984B-AA95-B3C10A1F61B4}" type="presParOf" srcId="{8CF4B402-AE23-CA48-9EDF-6F3125B6BE7C}" destId="{42616A40-B690-964B-9AF6-B74627D2452E}" srcOrd="0" destOrd="0" presId="urn:microsoft.com/office/officeart/2008/layout/LinedList"/>
    <dgm:cxn modelId="{2EE9D9A7-01D9-984D-AD2F-4B783E1CDD68}" type="presParOf" srcId="{8CF4B402-AE23-CA48-9EDF-6F3125B6BE7C}" destId="{988571F9-319F-9B46-87ED-4400FE26944E}" srcOrd="1" destOrd="0" presId="urn:microsoft.com/office/officeart/2008/layout/LinedList"/>
    <dgm:cxn modelId="{EEDD07E3-247B-A84C-9091-6459B1C59EA6}" type="presParOf" srcId="{00B57F4D-0A95-354D-8364-D0AA58DED63E}" destId="{AC29B007-0234-E542-84C3-63AE20F00A4C}" srcOrd="6" destOrd="0" presId="urn:microsoft.com/office/officeart/2008/layout/LinedList"/>
    <dgm:cxn modelId="{FBF84704-43BF-404E-8168-5C227CD21DA0}" type="presParOf" srcId="{00B57F4D-0A95-354D-8364-D0AA58DED63E}" destId="{8A828888-FA95-6C4E-A9C0-4B2BE42621D5}" srcOrd="7" destOrd="0" presId="urn:microsoft.com/office/officeart/2008/layout/LinedList"/>
    <dgm:cxn modelId="{CE24EB44-BBB8-F94B-AEDF-A37E3E5435EC}" type="presParOf" srcId="{8A828888-FA95-6C4E-A9C0-4B2BE42621D5}" destId="{A8AA73B7-C27D-3E48-917A-BD6207FB2168}" srcOrd="0" destOrd="0" presId="urn:microsoft.com/office/officeart/2008/layout/LinedList"/>
    <dgm:cxn modelId="{841BBB09-CC21-4E4F-89E7-C2D61F83ECE3}" type="presParOf" srcId="{8A828888-FA95-6C4E-A9C0-4B2BE42621D5}" destId="{64FEF266-A746-074E-80E2-8FC9EC7D45D4}"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CD015C3-22EB-430C-81B4-B98D27673B9D}" type="doc">
      <dgm:prSet loTypeId="urn:microsoft.com/office/officeart/2008/layout/LinedList" loCatId="list" qsTypeId="urn:microsoft.com/office/officeart/2005/8/quickstyle/simple1" qsCatId="simple" csTypeId="urn:microsoft.com/office/officeart/2005/8/colors/accent2_2" csCatId="accent2" phldr="1"/>
      <dgm:spPr/>
      <dgm:t>
        <a:bodyPr/>
        <a:lstStyle/>
        <a:p>
          <a:endParaRPr lang="en-US"/>
        </a:p>
      </dgm:t>
    </dgm:pt>
    <dgm:pt modelId="{935F3F8B-CA1F-4A19-ACB9-A427B8A08946}">
      <dgm:prSet/>
      <dgm:spPr/>
      <dgm:t>
        <a:bodyPr/>
        <a:lstStyle/>
        <a:p>
          <a:r>
            <a:rPr lang="en-GB" dirty="0"/>
            <a:t>The EAT was right about the analytical framework, but erred in application: Appeal allowed.</a:t>
          </a:r>
          <a:endParaRPr lang="en-US" dirty="0"/>
        </a:p>
      </dgm:t>
    </dgm:pt>
    <dgm:pt modelId="{44EDCF6B-1C6D-4465-8EE6-72D2B4A00B19}" type="parTrans" cxnId="{755D4335-03D1-4CBB-9CA2-977E14A1E8C5}">
      <dgm:prSet/>
      <dgm:spPr/>
      <dgm:t>
        <a:bodyPr/>
        <a:lstStyle/>
        <a:p>
          <a:endParaRPr lang="en-US"/>
        </a:p>
      </dgm:t>
    </dgm:pt>
    <dgm:pt modelId="{44F28B73-4F91-423C-9B0E-113F2EC4D8E1}" type="sibTrans" cxnId="{755D4335-03D1-4CBB-9CA2-977E14A1E8C5}">
      <dgm:prSet/>
      <dgm:spPr/>
      <dgm:t>
        <a:bodyPr/>
        <a:lstStyle/>
        <a:p>
          <a:endParaRPr lang="en-US"/>
        </a:p>
      </dgm:t>
    </dgm:pt>
    <dgm:pt modelId="{C71F7372-8AF2-49BD-ABAC-96A5AA326429}">
      <dgm:prSet/>
      <dgm:spPr/>
      <dgm:t>
        <a:bodyPr/>
        <a:lstStyle/>
        <a:p>
          <a:r>
            <a:rPr lang="en-GB" dirty="0"/>
            <a:t>Unlawful to dismiss an employee merely because they expressed a protected belief.</a:t>
          </a:r>
          <a:endParaRPr lang="en-US" dirty="0"/>
        </a:p>
      </dgm:t>
    </dgm:pt>
    <dgm:pt modelId="{0C344490-10A8-4BD2-9EF5-B312C89769C0}" type="parTrans" cxnId="{65D2347E-8F34-4792-BE33-6FF91B794652}">
      <dgm:prSet/>
      <dgm:spPr/>
      <dgm:t>
        <a:bodyPr/>
        <a:lstStyle/>
        <a:p>
          <a:endParaRPr lang="en-US"/>
        </a:p>
      </dgm:t>
    </dgm:pt>
    <dgm:pt modelId="{0EAB324A-A3BF-4C2D-9A5F-B57732127F53}" type="sibTrans" cxnId="{65D2347E-8F34-4792-BE33-6FF91B794652}">
      <dgm:prSet/>
      <dgm:spPr/>
      <dgm:t>
        <a:bodyPr/>
        <a:lstStyle/>
        <a:p>
          <a:endParaRPr lang="en-US"/>
        </a:p>
      </dgm:t>
    </dgm:pt>
    <dgm:pt modelId="{8F5B4A25-A8F9-4D9B-AC53-EF21758B27EF}">
      <dgm:prSet/>
      <dgm:spPr/>
      <dgm:t>
        <a:bodyPr/>
        <a:lstStyle/>
        <a:p>
          <a:r>
            <a:rPr lang="en-GB" dirty="0"/>
            <a:t>If dismissal motivated by something objectionable in the way belief was expressed, then it may be lawful.</a:t>
          </a:r>
          <a:endParaRPr lang="en-US" dirty="0"/>
        </a:p>
      </dgm:t>
    </dgm:pt>
    <dgm:pt modelId="{ABCFFB39-CBB9-42A7-85A6-8A80FD98D1FF}" type="parTrans" cxnId="{F2C3E40D-066B-4502-BC86-F13861BDD2D1}">
      <dgm:prSet/>
      <dgm:spPr/>
      <dgm:t>
        <a:bodyPr/>
        <a:lstStyle/>
        <a:p>
          <a:endParaRPr lang="en-US"/>
        </a:p>
      </dgm:t>
    </dgm:pt>
    <dgm:pt modelId="{5E889E5E-D497-46DC-AFBD-E3CE05AC99FF}" type="sibTrans" cxnId="{F2C3E40D-066B-4502-BC86-F13861BDD2D1}">
      <dgm:prSet/>
      <dgm:spPr/>
      <dgm:t>
        <a:bodyPr/>
        <a:lstStyle/>
        <a:p>
          <a:endParaRPr lang="en-US"/>
        </a:p>
      </dgm:t>
    </dgm:pt>
    <dgm:pt modelId="{ACF75986-662F-42E2-85AE-1F867DA648DF}">
      <dgm:prSet/>
      <dgm:spPr/>
      <dgm:t>
        <a:bodyPr/>
        <a:lstStyle/>
        <a:p>
          <a:r>
            <a:rPr lang="en-GB" dirty="0"/>
            <a:t>Only lawful if dismissal was an objectively justified response to that objectionable feature.</a:t>
          </a:r>
          <a:endParaRPr lang="en-US" dirty="0"/>
        </a:p>
      </dgm:t>
    </dgm:pt>
    <dgm:pt modelId="{CB615DE0-D44C-494F-8743-88C161C58C67}" type="parTrans" cxnId="{CCB9C209-B08E-4E8A-845D-0584ECFF39C8}">
      <dgm:prSet/>
      <dgm:spPr/>
      <dgm:t>
        <a:bodyPr/>
        <a:lstStyle/>
        <a:p>
          <a:endParaRPr lang="en-US"/>
        </a:p>
      </dgm:t>
    </dgm:pt>
    <dgm:pt modelId="{BB068B02-05BF-4AFF-968E-E843B4D54353}" type="sibTrans" cxnId="{CCB9C209-B08E-4E8A-845D-0584ECFF39C8}">
      <dgm:prSet/>
      <dgm:spPr/>
      <dgm:t>
        <a:bodyPr/>
        <a:lstStyle/>
        <a:p>
          <a:endParaRPr lang="en-US"/>
        </a:p>
      </dgm:t>
    </dgm:pt>
    <dgm:pt modelId="{017FEC61-AFF8-499A-9930-EA70BD4681A6}">
      <dgm:prSet/>
      <dgm:spPr/>
      <dgm:t>
        <a:bodyPr/>
        <a:lstStyle/>
        <a:p>
          <a:r>
            <a:rPr lang="en-GB" dirty="0"/>
            <a:t>The decision in Page (as applied in the EAT), which essentially applies Article 9(2) of the European Convention, is the correct analytical framework.</a:t>
          </a:r>
          <a:endParaRPr lang="en-US" dirty="0"/>
        </a:p>
      </dgm:t>
    </dgm:pt>
    <dgm:pt modelId="{6158E1A7-02A3-4BD7-8EA2-AC31941A3096}" type="parTrans" cxnId="{49AE01DA-302D-4811-9AA4-192B2D12D0FF}">
      <dgm:prSet/>
      <dgm:spPr/>
      <dgm:t>
        <a:bodyPr/>
        <a:lstStyle/>
        <a:p>
          <a:endParaRPr lang="en-US"/>
        </a:p>
      </dgm:t>
    </dgm:pt>
    <dgm:pt modelId="{0E0E935E-63F0-4969-AF46-D65A4CA0431F}" type="sibTrans" cxnId="{49AE01DA-302D-4811-9AA4-192B2D12D0FF}">
      <dgm:prSet/>
      <dgm:spPr/>
      <dgm:t>
        <a:bodyPr/>
        <a:lstStyle/>
        <a:p>
          <a:endParaRPr lang="en-US"/>
        </a:p>
      </dgm:t>
    </dgm:pt>
    <dgm:pt modelId="{040DD848-BF89-48B0-A49E-795E35D7677A}">
      <dgm:prSet/>
      <dgm:spPr/>
      <dgm:t>
        <a:bodyPr/>
        <a:lstStyle/>
        <a:p>
          <a:r>
            <a:rPr lang="en-GB" dirty="0"/>
            <a:t>The guidance given by the EAT is broadly approved BUT with a health warning that each case is highly fact specific and isn’t a checklist approach.</a:t>
          </a:r>
          <a:endParaRPr lang="en-US" dirty="0"/>
        </a:p>
      </dgm:t>
    </dgm:pt>
    <dgm:pt modelId="{AB5DB965-DFA3-4D44-858F-E044746EF21F}" type="parTrans" cxnId="{B0BDE89C-C40F-4B8A-ABB2-104099078A62}">
      <dgm:prSet/>
      <dgm:spPr/>
      <dgm:t>
        <a:bodyPr/>
        <a:lstStyle/>
        <a:p>
          <a:endParaRPr lang="en-US"/>
        </a:p>
      </dgm:t>
    </dgm:pt>
    <dgm:pt modelId="{B09C6BA7-2A24-4D21-B105-417258DF5351}" type="sibTrans" cxnId="{B0BDE89C-C40F-4B8A-ABB2-104099078A62}">
      <dgm:prSet/>
      <dgm:spPr/>
      <dgm:t>
        <a:bodyPr/>
        <a:lstStyle/>
        <a:p>
          <a:endParaRPr lang="en-US"/>
        </a:p>
      </dgm:t>
    </dgm:pt>
    <dgm:pt modelId="{FB4CFD7D-DA3A-9A47-8EFC-6367EB2748DA}" type="pres">
      <dgm:prSet presAssocID="{1CD015C3-22EB-430C-81B4-B98D27673B9D}" presName="vert0" presStyleCnt="0">
        <dgm:presLayoutVars>
          <dgm:dir/>
          <dgm:animOne val="branch"/>
          <dgm:animLvl val="lvl"/>
        </dgm:presLayoutVars>
      </dgm:prSet>
      <dgm:spPr/>
    </dgm:pt>
    <dgm:pt modelId="{CE992EAA-5D7D-A249-8321-F559AFBDBBCE}" type="pres">
      <dgm:prSet presAssocID="{935F3F8B-CA1F-4A19-ACB9-A427B8A08946}" presName="thickLine" presStyleLbl="alignNode1" presStyleIdx="0" presStyleCnt="6"/>
      <dgm:spPr/>
    </dgm:pt>
    <dgm:pt modelId="{6D1C6B74-C71F-FA40-A3F8-92A44F6B1A7D}" type="pres">
      <dgm:prSet presAssocID="{935F3F8B-CA1F-4A19-ACB9-A427B8A08946}" presName="horz1" presStyleCnt="0"/>
      <dgm:spPr/>
    </dgm:pt>
    <dgm:pt modelId="{BAD5B7D0-7E49-7049-A350-E7E0280A2D14}" type="pres">
      <dgm:prSet presAssocID="{935F3F8B-CA1F-4A19-ACB9-A427B8A08946}" presName="tx1" presStyleLbl="revTx" presStyleIdx="0" presStyleCnt="6"/>
      <dgm:spPr/>
    </dgm:pt>
    <dgm:pt modelId="{36BCC5B9-C12B-684F-975B-27AD68629400}" type="pres">
      <dgm:prSet presAssocID="{935F3F8B-CA1F-4A19-ACB9-A427B8A08946}" presName="vert1" presStyleCnt="0"/>
      <dgm:spPr/>
    </dgm:pt>
    <dgm:pt modelId="{08F59367-3E0D-864C-B3AC-6BEC335903DF}" type="pres">
      <dgm:prSet presAssocID="{C71F7372-8AF2-49BD-ABAC-96A5AA326429}" presName="thickLine" presStyleLbl="alignNode1" presStyleIdx="1" presStyleCnt="6"/>
      <dgm:spPr/>
    </dgm:pt>
    <dgm:pt modelId="{67259F4F-A92E-904B-90C3-724E41F1ED9B}" type="pres">
      <dgm:prSet presAssocID="{C71F7372-8AF2-49BD-ABAC-96A5AA326429}" presName="horz1" presStyleCnt="0"/>
      <dgm:spPr/>
    </dgm:pt>
    <dgm:pt modelId="{D57CED02-90A6-F842-A4F3-98A05ED8DE4C}" type="pres">
      <dgm:prSet presAssocID="{C71F7372-8AF2-49BD-ABAC-96A5AA326429}" presName="tx1" presStyleLbl="revTx" presStyleIdx="1" presStyleCnt="6"/>
      <dgm:spPr/>
    </dgm:pt>
    <dgm:pt modelId="{9271FD1D-922A-EC4E-906A-75B1AC188AD9}" type="pres">
      <dgm:prSet presAssocID="{C71F7372-8AF2-49BD-ABAC-96A5AA326429}" presName="vert1" presStyleCnt="0"/>
      <dgm:spPr/>
    </dgm:pt>
    <dgm:pt modelId="{EFDB30B3-6B63-984E-9047-A8D5E3EA319B}" type="pres">
      <dgm:prSet presAssocID="{8F5B4A25-A8F9-4D9B-AC53-EF21758B27EF}" presName="thickLine" presStyleLbl="alignNode1" presStyleIdx="2" presStyleCnt="6"/>
      <dgm:spPr/>
    </dgm:pt>
    <dgm:pt modelId="{FEB7C11A-FC9A-9145-ABE0-A3BAF09E839D}" type="pres">
      <dgm:prSet presAssocID="{8F5B4A25-A8F9-4D9B-AC53-EF21758B27EF}" presName="horz1" presStyleCnt="0"/>
      <dgm:spPr/>
    </dgm:pt>
    <dgm:pt modelId="{7BAA32FA-B86C-9044-9A28-1218F441CC8F}" type="pres">
      <dgm:prSet presAssocID="{8F5B4A25-A8F9-4D9B-AC53-EF21758B27EF}" presName="tx1" presStyleLbl="revTx" presStyleIdx="2" presStyleCnt="6"/>
      <dgm:spPr/>
    </dgm:pt>
    <dgm:pt modelId="{0D8C2E01-41E9-4F45-975B-CB6C2064559C}" type="pres">
      <dgm:prSet presAssocID="{8F5B4A25-A8F9-4D9B-AC53-EF21758B27EF}" presName="vert1" presStyleCnt="0"/>
      <dgm:spPr/>
    </dgm:pt>
    <dgm:pt modelId="{EA62F559-4B52-A449-A57C-DB87C12A0479}" type="pres">
      <dgm:prSet presAssocID="{ACF75986-662F-42E2-85AE-1F867DA648DF}" presName="thickLine" presStyleLbl="alignNode1" presStyleIdx="3" presStyleCnt="6"/>
      <dgm:spPr/>
    </dgm:pt>
    <dgm:pt modelId="{5295B086-CDD9-7E49-8A1F-54A06128CE61}" type="pres">
      <dgm:prSet presAssocID="{ACF75986-662F-42E2-85AE-1F867DA648DF}" presName="horz1" presStyleCnt="0"/>
      <dgm:spPr/>
    </dgm:pt>
    <dgm:pt modelId="{98CEFB66-4109-DD48-AEC6-4C560DD92076}" type="pres">
      <dgm:prSet presAssocID="{ACF75986-662F-42E2-85AE-1F867DA648DF}" presName="tx1" presStyleLbl="revTx" presStyleIdx="3" presStyleCnt="6"/>
      <dgm:spPr/>
    </dgm:pt>
    <dgm:pt modelId="{5D851E2A-207D-C241-8BBD-0E915519FFC8}" type="pres">
      <dgm:prSet presAssocID="{ACF75986-662F-42E2-85AE-1F867DA648DF}" presName="vert1" presStyleCnt="0"/>
      <dgm:spPr/>
    </dgm:pt>
    <dgm:pt modelId="{C81A5870-B7ED-C54F-A0F1-70040C05CCCB}" type="pres">
      <dgm:prSet presAssocID="{017FEC61-AFF8-499A-9930-EA70BD4681A6}" presName="thickLine" presStyleLbl="alignNode1" presStyleIdx="4" presStyleCnt="6"/>
      <dgm:spPr/>
    </dgm:pt>
    <dgm:pt modelId="{656AABFF-8B10-204F-9C66-898A7C88F536}" type="pres">
      <dgm:prSet presAssocID="{017FEC61-AFF8-499A-9930-EA70BD4681A6}" presName="horz1" presStyleCnt="0"/>
      <dgm:spPr/>
    </dgm:pt>
    <dgm:pt modelId="{C287D51B-B493-E34F-B647-61DFB19F2856}" type="pres">
      <dgm:prSet presAssocID="{017FEC61-AFF8-499A-9930-EA70BD4681A6}" presName="tx1" presStyleLbl="revTx" presStyleIdx="4" presStyleCnt="6"/>
      <dgm:spPr/>
    </dgm:pt>
    <dgm:pt modelId="{65D69E50-2BDE-8849-998F-2614D14C992F}" type="pres">
      <dgm:prSet presAssocID="{017FEC61-AFF8-499A-9930-EA70BD4681A6}" presName="vert1" presStyleCnt="0"/>
      <dgm:spPr/>
    </dgm:pt>
    <dgm:pt modelId="{2218D1C7-B73A-2E4F-91BC-C25C7C867C94}" type="pres">
      <dgm:prSet presAssocID="{040DD848-BF89-48B0-A49E-795E35D7677A}" presName="thickLine" presStyleLbl="alignNode1" presStyleIdx="5" presStyleCnt="6"/>
      <dgm:spPr/>
    </dgm:pt>
    <dgm:pt modelId="{9937DED1-0F51-A040-A982-309814E09048}" type="pres">
      <dgm:prSet presAssocID="{040DD848-BF89-48B0-A49E-795E35D7677A}" presName="horz1" presStyleCnt="0"/>
      <dgm:spPr/>
    </dgm:pt>
    <dgm:pt modelId="{24F5A343-8796-FD4D-933A-912E158056BD}" type="pres">
      <dgm:prSet presAssocID="{040DD848-BF89-48B0-A49E-795E35D7677A}" presName="tx1" presStyleLbl="revTx" presStyleIdx="5" presStyleCnt="6"/>
      <dgm:spPr/>
    </dgm:pt>
    <dgm:pt modelId="{9C37D1E0-F5D6-7244-A0B2-69152AD6B126}" type="pres">
      <dgm:prSet presAssocID="{040DD848-BF89-48B0-A49E-795E35D7677A}" presName="vert1" presStyleCnt="0"/>
      <dgm:spPr/>
    </dgm:pt>
  </dgm:ptLst>
  <dgm:cxnLst>
    <dgm:cxn modelId="{CCB9C209-B08E-4E8A-845D-0584ECFF39C8}" srcId="{1CD015C3-22EB-430C-81B4-B98D27673B9D}" destId="{ACF75986-662F-42E2-85AE-1F867DA648DF}" srcOrd="3" destOrd="0" parTransId="{CB615DE0-D44C-494F-8743-88C161C58C67}" sibTransId="{BB068B02-05BF-4AFF-968E-E843B4D54353}"/>
    <dgm:cxn modelId="{F2C3E40D-066B-4502-BC86-F13861BDD2D1}" srcId="{1CD015C3-22EB-430C-81B4-B98D27673B9D}" destId="{8F5B4A25-A8F9-4D9B-AC53-EF21758B27EF}" srcOrd="2" destOrd="0" parTransId="{ABCFFB39-CBB9-42A7-85A6-8A80FD98D1FF}" sibTransId="{5E889E5E-D497-46DC-AFBD-E3CE05AC99FF}"/>
    <dgm:cxn modelId="{586E170F-5961-1349-AEA1-34D956FB132B}" type="presOf" srcId="{040DD848-BF89-48B0-A49E-795E35D7677A}" destId="{24F5A343-8796-FD4D-933A-912E158056BD}" srcOrd="0" destOrd="0" presId="urn:microsoft.com/office/officeart/2008/layout/LinedList"/>
    <dgm:cxn modelId="{D45DF334-73F7-614C-9F97-D4879A2CD1A8}" type="presOf" srcId="{935F3F8B-CA1F-4A19-ACB9-A427B8A08946}" destId="{BAD5B7D0-7E49-7049-A350-E7E0280A2D14}" srcOrd="0" destOrd="0" presId="urn:microsoft.com/office/officeart/2008/layout/LinedList"/>
    <dgm:cxn modelId="{755D4335-03D1-4CBB-9CA2-977E14A1E8C5}" srcId="{1CD015C3-22EB-430C-81B4-B98D27673B9D}" destId="{935F3F8B-CA1F-4A19-ACB9-A427B8A08946}" srcOrd="0" destOrd="0" parTransId="{44EDCF6B-1C6D-4465-8EE6-72D2B4A00B19}" sibTransId="{44F28B73-4F91-423C-9B0E-113F2EC4D8E1}"/>
    <dgm:cxn modelId="{65D2347E-8F34-4792-BE33-6FF91B794652}" srcId="{1CD015C3-22EB-430C-81B4-B98D27673B9D}" destId="{C71F7372-8AF2-49BD-ABAC-96A5AA326429}" srcOrd="1" destOrd="0" parTransId="{0C344490-10A8-4BD2-9EF5-B312C89769C0}" sibTransId="{0EAB324A-A3BF-4C2D-9A5F-B57732127F53}"/>
    <dgm:cxn modelId="{B0BDE89C-C40F-4B8A-ABB2-104099078A62}" srcId="{1CD015C3-22EB-430C-81B4-B98D27673B9D}" destId="{040DD848-BF89-48B0-A49E-795E35D7677A}" srcOrd="5" destOrd="0" parTransId="{AB5DB965-DFA3-4D44-858F-E044746EF21F}" sibTransId="{B09C6BA7-2A24-4D21-B105-417258DF5351}"/>
    <dgm:cxn modelId="{AB3538B5-7AE2-7D49-97F3-7E6925C003DC}" type="presOf" srcId="{1CD015C3-22EB-430C-81B4-B98D27673B9D}" destId="{FB4CFD7D-DA3A-9A47-8EFC-6367EB2748DA}" srcOrd="0" destOrd="0" presId="urn:microsoft.com/office/officeart/2008/layout/LinedList"/>
    <dgm:cxn modelId="{DFD623C3-3AFB-6B4A-A30A-78011928A396}" type="presOf" srcId="{ACF75986-662F-42E2-85AE-1F867DA648DF}" destId="{98CEFB66-4109-DD48-AEC6-4C560DD92076}" srcOrd="0" destOrd="0" presId="urn:microsoft.com/office/officeart/2008/layout/LinedList"/>
    <dgm:cxn modelId="{AF8FDBC8-5825-414F-812E-5DD230FD2442}" type="presOf" srcId="{C71F7372-8AF2-49BD-ABAC-96A5AA326429}" destId="{D57CED02-90A6-F842-A4F3-98A05ED8DE4C}" srcOrd="0" destOrd="0" presId="urn:microsoft.com/office/officeart/2008/layout/LinedList"/>
    <dgm:cxn modelId="{44C8F2D0-B30F-3246-B9B3-9E2016D391BC}" type="presOf" srcId="{8F5B4A25-A8F9-4D9B-AC53-EF21758B27EF}" destId="{7BAA32FA-B86C-9044-9A28-1218F441CC8F}" srcOrd="0" destOrd="0" presId="urn:microsoft.com/office/officeart/2008/layout/LinedList"/>
    <dgm:cxn modelId="{49AE01DA-302D-4811-9AA4-192B2D12D0FF}" srcId="{1CD015C3-22EB-430C-81B4-B98D27673B9D}" destId="{017FEC61-AFF8-499A-9930-EA70BD4681A6}" srcOrd="4" destOrd="0" parTransId="{6158E1A7-02A3-4BD7-8EA2-AC31941A3096}" sibTransId="{0E0E935E-63F0-4969-AF46-D65A4CA0431F}"/>
    <dgm:cxn modelId="{4DF463FC-68ED-0E4E-B91A-91355BB44D8A}" type="presOf" srcId="{017FEC61-AFF8-499A-9930-EA70BD4681A6}" destId="{C287D51B-B493-E34F-B647-61DFB19F2856}" srcOrd="0" destOrd="0" presId="urn:microsoft.com/office/officeart/2008/layout/LinedList"/>
    <dgm:cxn modelId="{CE06E7FB-548D-1C42-812B-185E7F143019}" type="presParOf" srcId="{FB4CFD7D-DA3A-9A47-8EFC-6367EB2748DA}" destId="{CE992EAA-5D7D-A249-8321-F559AFBDBBCE}" srcOrd="0" destOrd="0" presId="urn:microsoft.com/office/officeart/2008/layout/LinedList"/>
    <dgm:cxn modelId="{2B01C26A-468A-004A-9086-C47AF4320D65}" type="presParOf" srcId="{FB4CFD7D-DA3A-9A47-8EFC-6367EB2748DA}" destId="{6D1C6B74-C71F-FA40-A3F8-92A44F6B1A7D}" srcOrd="1" destOrd="0" presId="urn:microsoft.com/office/officeart/2008/layout/LinedList"/>
    <dgm:cxn modelId="{BF4A0415-FC20-C849-AA47-DA910544DFD0}" type="presParOf" srcId="{6D1C6B74-C71F-FA40-A3F8-92A44F6B1A7D}" destId="{BAD5B7D0-7E49-7049-A350-E7E0280A2D14}" srcOrd="0" destOrd="0" presId="urn:microsoft.com/office/officeart/2008/layout/LinedList"/>
    <dgm:cxn modelId="{E4083D39-8917-D84F-B9C5-5C96C13D732C}" type="presParOf" srcId="{6D1C6B74-C71F-FA40-A3F8-92A44F6B1A7D}" destId="{36BCC5B9-C12B-684F-975B-27AD68629400}" srcOrd="1" destOrd="0" presId="urn:microsoft.com/office/officeart/2008/layout/LinedList"/>
    <dgm:cxn modelId="{0DBDE7CA-3176-B64F-B9E3-184536C4831E}" type="presParOf" srcId="{FB4CFD7D-DA3A-9A47-8EFC-6367EB2748DA}" destId="{08F59367-3E0D-864C-B3AC-6BEC335903DF}" srcOrd="2" destOrd="0" presId="urn:microsoft.com/office/officeart/2008/layout/LinedList"/>
    <dgm:cxn modelId="{060C04DF-A791-664B-9F34-AD929A2E74ED}" type="presParOf" srcId="{FB4CFD7D-DA3A-9A47-8EFC-6367EB2748DA}" destId="{67259F4F-A92E-904B-90C3-724E41F1ED9B}" srcOrd="3" destOrd="0" presId="urn:microsoft.com/office/officeart/2008/layout/LinedList"/>
    <dgm:cxn modelId="{E9E937A2-7B62-FC4B-825F-176126F65632}" type="presParOf" srcId="{67259F4F-A92E-904B-90C3-724E41F1ED9B}" destId="{D57CED02-90A6-F842-A4F3-98A05ED8DE4C}" srcOrd="0" destOrd="0" presId="urn:microsoft.com/office/officeart/2008/layout/LinedList"/>
    <dgm:cxn modelId="{DAA30594-9A70-6145-8BE3-C425AA09D446}" type="presParOf" srcId="{67259F4F-A92E-904B-90C3-724E41F1ED9B}" destId="{9271FD1D-922A-EC4E-906A-75B1AC188AD9}" srcOrd="1" destOrd="0" presId="urn:microsoft.com/office/officeart/2008/layout/LinedList"/>
    <dgm:cxn modelId="{DEB62110-74E3-7D4E-8A74-E8471A146E44}" type="presParOf" srcId="{FB4CFD7D-DA3A-9A47-8EFC-6367EB2748DA}" destId="{EFDB30B3-6B63-984E-9047-A8D5E3EA319B}" srcOrd="4" destOrd="0" presId="urn:microsoft.com/office/officeart/2008/layout/LinedList"/>
    <dgm:cxn modelId="{6B687EAF-9E5D-7F42-B855-E7AF12C2E6E2}" type="presParOf" srcId="{FB4CFD7D-DA3A-9A47-8EFC-6367EB2748DA}" destId="{FEB7C11A-FC9A-9145-ABE0-A3BAF09E839D}" srcOrd="5" destOrd="0" presId="urn:microsoft.com/office/officeart/2008/layout/LinedList"/>
    <dgm:cxn modelId="{15C4E8D1-2715-EC49-87C1-7F3CBCB829E3}" type="presParOf" srcId="{FEB7C11A-FC9A-9145-ABE0-A3BAF09E839D}" destId="{7BAA32FA-B86C-9044-9A28-1218F441CC8F}" srcOrd="0" destOrd="0" presId="urn:microsoft.com/office/officeart/2008/layout/LinedList"/>
    <dgm:cxn modelId="{325E85D4-34BB-8C4D-9B0F-3E8AC8527F9E}" type="presParOf" srcId="{FEB7C11A-FC9A-9145-ABE0-A3BAF09E839D}" destId="{0D8C2E01-41E9-4F45-975B-CB6C2064559C}" srcOrd="1" destOrd="0" presId="urn:microsoft.com/office/officeart/2008/layout/LinedList"/>
    <dgm:cxn modelId="{49CEA029-FBC2-0D40-90CC-E958524A2C48}" type="presParOf" srcId="{FB4CFD7D-DA3A-9A47-8EFC-6367EB2748DA}" destId="{EA62F559-4B52-A449-A57C-DB87C12A0479}" srcOrd="6" destOrd="0" presId="urn:microsoft.com/office/officeart/2008/layout/LinedList"/>
    <dgm:cxn modelId="{B42BCCA3-7E37-4D49-8890-286F65074F55}" type="presParOf" srcId="{FB4CFD7D-DA3A-9A47-8EFC-6367EB2748DA}" destId="{5295B086-CDD9-7E49-8A1F-54A06128CE61}" srcOrd="7" destOrd="0" presId="urn:microsoft.com/office/officeart/2008/layout/LinedList"/>
    <dgm:cxn modelId="{05C15200-0DF6-334D-8FBA-7670F043E7F7}" type="presParOf" srcId="{5295B086-CDD9-7E49-8A1F-54A06128CE61}" destId="{98CEFB66-4109-DD48-AEC6-4C560DD92076}" srcOrd="0" destOrd="0" presId="urn:microsoft.com/office/officeart/2008/layout/LinedList"/>
    <dgm:cxn modelId="{1EAE3DFD-E766-C64A-9629-0282EF6ABAAF}" type="presParOf" srcId="{5295B086-CDD9-7E49-8A1F-54A06128CE61}" destId="{5D851E2A-207D-C241-8BBD-0E915519FFC8}" srcOrd="1" destOrd="0" presId="urn:microsoft.com/office/officeart/2008/layout/LinedList"/>
    <dgm:cxn modelId="{A6CA91B6-CD8F-DD4E-AF1C-B21DA0309A3B}" type="presParOf" srcId="{FB4CFD7D-DA3A-9A47-8EFC-6367EB2748DA}" destId="{C81A5870-B7ED-C54F-A0F1-70040C05CCCB}" srcOrd="8" destOrd="0" presId="urn:microsoft.com/office/officeart/2008/layout/LinedList"/>
    <dgm:cxn modelId="{48CBC89C-6D44-4044-9428-52154C61EF90}" type="presParOf" srcId="{FB4CFD7D-DA3A-9A47-8EFC-6367EB2748DA}" destId="{656AABFF-8B10-204F-9C66-898A7C88F536}" srcOrd="9" destOrd="0" presId="urn:microsoft.com/office/officeart/2008/layout/LinedList"/>
    <dgm:cxn modelId="{7656D0DF-B453-5F46-9D56-FD30874B2F6A}" type="presParOf" srcId="{656AABFF-8B10-204F-9C66-898A7C88F536}" destId="{C287D51B-B493-E34F-B647-61DFB19F2856}" srcOrd="0" destOrd="0" presId="urn:microsoft.com/office/officeart/2008/layout/LinedList"/>
    <dgm:cxn modelId="{3A48B3A7-0126-704E-8510-A6F5F72A9C71}" type="presParOf" srcId="{656AABFF-8B10-204F-9C66-898A7C88F536}" destId="{65D69E50-2BDE-8849-998F-2614D14C992F}" srcOrd="1" destOrd="0" presId="urn:microsoft.com/office/officeart/2008/layout/LinedList"/>
    <dgm:cxn modelId="{B891660A-4A76-7846-8D6C-B1C9DD29282B}" type="presParOf" srcId="{FB4CFD7D-DA3A-9A47-8EFC-6367EB2748DA}" destId="{2218D1C7-B73A-2E4F-91BC-C25C7C867C94}" srcOrd="10" destOrd="0" presId="urn:microsoft.com/office/officeart/2008/layout/LinedList"/>
    <dgm:cxn modelId="{EC416B39-2608-8045-97A2-C908F27D9C3F}" type="presParOf" srcId="{FB4CFD7D-DA3A-9A47-8EFC-6367EB2748DA}" destId="{9937DED1-0F51-A040-A982-309814E09048}" srcOrd="11" destOrd="0" presId="urn:microsoft.com/office/officeart/2008/layout/LinedList"/>
    <dgm:cxn modelId="{210F4158-CAEF-814B-A1E0-13C2CD6B8EA2}" type="presParOf" srcId="{9937DED1-0F51-A040-A982-309814E09048}" destId="{24F5A343-8796-FD4D-933A-912E158056BD}" srcOrd="0" destOrd="0" presId="urn:microsoft.com/office/officeart/2008/layout/LinedList"/>
    <dgm:cxn modelId="{669BAF2C-8ECA-974D-A412-71E403D1C2DF}" type="presParOf" srcId="{9937DED1-0F51-A040-A982-309814E09048}" destId="{9C37D1E0-F5D6-7244-A0B2-69152AD6B126}"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91E4187E-81AA-40C2-9D80-1FC0A349F82F}" type="doc">
      <dgm:prSet loTypeId="urn:microsoft.com/office/officeart/2008/layout/LinedList" loCatId="list" qsTypeId="urn:microsoft.com/office/officeart/2005/8/quickstyle/simple4" qsCatId="simple" csTypeId="urn:microsoft.com/office/officeart/2005/8/colors/accent1_2" csCatId="accent1" phldr="1"/>
      <dgm:spPr/>
      <dgm:t>
        <a:bodyPr/>
        <a:lstStyle/>
        <a:p>
          <a:endParaRPr lang="en-US"/>
        </a:p>
      </dgm:t>
    </dgm:pt>
    <dgm:pt modelId="{D661EF3F-8815-4082-A9F9-F4CBB4D07CD8}">
      <dgm:prSet custT="1"/>
      <dgm:spPr/>
      <dgm:t>
        <a:bodyPr/>
        <a:lstStyle/>
        <a:p>
          <a:r>
            <a:rPr lang="en-GB" sz="2000" dirty="0"/>
            <a:t>Paul is gay and a practising Christian.</a:t>
          </a:r>
          <a:endParaRPr lang="en-US" sz="2000" dirty="0"/>
        </a:p>
      </dgm:t>
    </dgm:pt>
    <dgm:pt modelId="{D762EBC1-9A34-4A5D-985A-3F207C014AA8}" type="parTrans" cxnId="{8CA33509-6B98-4E32-B4F2-D2DB6DF83ABE}">
      <dgm:prSet/>
      <dgm:spPr/>
      <dgm:t>
        <a:bodyPr/>
        <a:lstStyle/>
        <a:p>
          <a:endParaRPr lang="en-US"/>
        </a:p>
      </dgm:t>
    </dgm:pt>
    <dgm:pt modelId="{AE7B54DD-8107-45DE-BAE1-23D4D2CBE15D}" type="sibTrans" cxnId="{8CA33509-6B98-4E32-B4F2-D2DB6DF83ABE}">
      <dgm:prSet/>
      <dgm:spPr/>
      <dgm:t>
        <a:bodyPr/>
        <a:lstStyle/>
        <a:p>
          <a:endParaRPr lang="en-US"/>
        </a:p>
      </dgm:t>
    </dgm:pt>
    <dgm:pt modelId="{C242F5D9-A54D-429E-ACEC-46FCC7115507}">
      <dgm:prSet custT="1"/>
      <dgm:spPr/>
      <dgm:t>
        <a:bodyPr/>
        <a:lstStyle/>
        <a:p>
          <a:r>
            <a:rPr lang="en-GB" sz="2000" dirty="0"/>
            <a:t>All staff internal mandatory workshops on unconscious bias, and gender identity. </a:t>
          </a:r>
          <a:endParaRPr lang="en-US" sz="2000" dirty="0"/>
        </a:p>
      </dgm:t>
    </dgm:pt>
    <dgm:pt modelId="{8476EE1A-C6A3-4B10-AA41-320CD0363192}" type="parTrans" cxnId="{FB7F6F63-A297-4E19-B6D9-B7F9902A4E90}">
      <dgm:prSet/>
      <dgm:spPr/>
      <dgm:t>
        <a:bodyPr/>
        <a:lstStyle/>
        <a:p>
          <a:endParaRPr lang="en-US"/>
        </a:p>
      </dgm:t>
    </dgm:pt>
    <dgm:pt modelId="{BE3EAE55-16F3-4187-A862-423715D6CC7F}" type="sibTrans" cxnId="{FB7F6F63-A297-4E19-B6D9-B7F9902A4E90}">
      <dgm:prSet/>
      <dgm:spPr/>
      <dgm:t>
        <a:bodyPr/>
        <a:lstStyle/>
        <a:p>
          <a:endParaRPr lang="en-US"/>
        </a:p>
      </dgm:t>
    </dgm:pt>
    <dgm:pt modelId="{51579DD8-8B85-48A8-ACDF-73BFF1B62D54}">
      <dgm:prSet custT="1"/>
      <dgm:spPr/>
      <dgm:t>
        <a:bodyPr/>
        <a:lstStyle/>
        <a:p>
          <a:r>
            <a:rPr lang="en-GB" sz="2000" dirty="0"/>
            <a:t>During a workshop, Paul criticised the training saying it made him feel uncomfortable. </a:t>
          </a:r>
          <a:endParaRPr lang="en-US" sz="2000" dirty="0"/>
        </a:p>
      </dgm:t>
    </dgm:pt>
    <dgm:pt modelId="{AE9A4249-5BDE-45DA-BE66-2BBEDF55ED76}" type="parTrans" cxnId="{780626CF-76F5-49A4-81D4-B6D23AEE11D2}">
      <dgm:prSet/>
      <dgm:spPr/>
      <dgm:t>
        <a:bodyPr/>
        <a:lstStyle/>
        <a:p>
          <a:endParaRPr lang="en-US"/>
        </a:p>
      </dgm:t>
    </dgm:pt>
    <dgm:pt modelId="{78D99685-F854-4C3F-BBF5-C8A2C7BB14BA}" type="sibTrans" cxnId="{780626CF-76F5-49A4-81D4-B6D23AEE11D2}">
      <dgm:prSet/>
      <dgm:spPr/>
      <dgm:t>
        <a:bodyPr/>
        <a:lstStyle/>
        <a:p>
          <a:endParaRPr lang="en-US"/>
        </a:p>
      </dgm:t>
    </dgm:pt>
    <dgm:pt modelId="{C5F20E45-EFD4-4574-A5A0-635776145B2A}">
      <dgm:prSet custT="1"/>
      <dgm:spPr/>
      <dgm:t>
        <a:bodyPr/>
        <a:lstStyle/>
        <a:p>
          <a:r>
            <a:rPr lang="en-GB" sz="2000" dirty="0"/>
            <a:t>He referenced his own sexuality and his philosophical and religious views about sex and gender. </a:t>
          </a:r>
          <a:endParaRPr lang="en-US" sz="2000" dirty="0"/>
        </a:p>
      </dgm:t>
    </dgm:pt>
    <dgm:pt modelId="{AFBC8B0B-7160-4A90-9CEA-CEBCE2002379}" type="parTrans" cxnId="{A51832D5-24A2-4EA7-BB92-C4D73C887F08}">
      <dgm:prSet/>
      <dgm:spPr/>
      <dgm:t>
        <a:bodyPr/>
        <a:lstStyle/>
        <a:p>
          <a:endParaRPr lang="en-US"/>
        </a:p>
      </dgm:t>
    </dgm:pt>
    <dgm:pt modelId="{F4E873D5-98FE-4965-9879-3FF6FAC80C5E}" type="sibTrans" cxnId="{A51832D5-24A2-4EA7-BB92-C4D73C887F08}">
      <dgm:prSet/>
      <dgm:spPr/>
      <dgm:t>
        <a:bodyPr/>
        <a:lstStyle/>
        <a:p>
          <a:endParaRPr lang="en-US"/>
        </a:p>
      </dgm:t>
    </dgm:pt>
    <dgm:pt modelId="{C5D50AEA-7FC4-413F-9CD0-79C49D7FA075}">
      <dgm:prSet custT="1"/>
      <dgm:spPr/>
      <dgm:t>
        <a:bodyPr/>
        <a:lstStyle/>
        <a:p>
          <a:r>
            <a:rPr lang="en-GB" sz="2000" dirty="0"/>
            <a:t>Several colleagues reported feeling uncomfortable by Paul’s actions. Official complaints- comments were “controversial” and “inappropriate”. </a:t>
          </a:r>
          <a:endParaRPr lang="en-US" sz="2000" dirty="0"/>
        </a:p>
      </dgm:t>
    </dgm:pt>
    <dgm:pt modelId="{44D5FFFF-38B8-41DF-87E5-44D6943A439D}" type="parTrans" cxnId="{F0D82F53-1310-40A9-ADCA-9215D90F983D}">
      <dgm:prSet/>
      <dgm:spPr/>
      <dgm:t>
        <a:bodyPr/>
        <a:lstStyle/>
        <a:p>
          <a:endParaRPr lang="en-US"/>
        </a:p>
      </dgm:t>
    </dgm:pt>
    <dgm:pt modelId="{83DD7BF3-CC0A-437A-B1E9-94865ABE1DE0}" type="sibTrans" cxnId="{F0D82F53-1310-40A9-ADCA-9215D90F983D}">
      <dgm:prSet/>
      <dgm:spPr/>
      <dgm:t>
        <a:bodyPr/>
        <a:lstStyle/>
        <a:p>
          <a:endParaRPr lang="en-US"/>
        </a:p>
      </dgm:t>
    </dgm:pt>
    <dgm:pt modelId="{0AAF3C60-E7BD-4A9F-AD26-DE94BF840B72}">
      <dgm:prSet custT="1"/>
      <dgm:spPr/>
      <dgm:t>
        <a:bodyPr/>
        <a:lstStyle/>
        <a:p>
          <a:r>
            <a:rPr lang="en-GB" sz="2000" dirty="0"/>
            <a:t>Suspended and a disciplinary investigation resulted in summary dismissal.</a:t>
          </a:r>
          <a:endParaRPr lang="en-US" sz="2000" dirty="0"/>
        </a:p>
      </dgm:t>
    </dgm:pt>
    <dgm:pt modelId="{3BEAD4AA-6070-4DE6-AB9F-56B3C1217C14}" type="parTrans" cxnId="{DB2FFEB8-BF74-4D0C-9A9F-71ECBEC0E471}">
      <dgm:prSet/>
      <dgm:spPr/>
      <dgm:t>
        <a:bodyPr/>
        <a:lstStyle/>
        <a:p>
          <a:endParaRPr lang="en-US"/>
        </a:p>
      </dgm:t>
    </dgm:pt>
    <dgm:pt modelId="{767D217B-378F-48E3-B594-8E7A13DFCC6C}" type="sibTrans" cxnId="{DB2FFEB8-BF74-4D0C-9A9F-71ECBEC0E471}">
      <dgm:prSet/>
      <dgm:spPr/>
      <dgm:t>
        <a:bodyPr/>
        <a:lstStyle/>
        <a:p>
          <a:endParaRPr lang="en-US"/>
        </a:p>
      </dgm:t>
    </dgm:pt>
    <dgm:pt modelId="{837B4CA9-B188-4659-9980-D90D175ACF07}">
      <dgm:prSet custT="1"/>
      <dgm:spPr/>
      <dgm:t>
        <a:bodyPr/>
        <a:lstStyle/>
        <a:p>
          <a:r>
            <a:rPr lang="en-GB" sz="2000" dirty="0"/>
            <a:t>ET claim: discrimination on grounds of sexuality, philosophical and religious belief and unfair dismissal.</a:t>
          </a:r>
          <a:endParaRPr lang="en-US" sz="2000" dirty="0"/>
        </a:p>
      </dgm:t>
    </dgm:pt>
    <dgm:pt modelId="{9C73B597-67FE-4FDC-BAA4-2CC0EABDD977}" type="parTrans" cxnId="{CA2472E8-5EEC-43B6-A443-9DDDD3D160E5}">
      <dgm:prSet/>
      <dgm:spPr/>
      <dgm:t>
        <a:bodyPr/>
        <a:lstStyle/>
        <a:p>
          <a:endParaRPr lang="en-US"/>
        </a:p>
      </dgm:t>
    </dgm:pt>
    <dgm:pt modelId="{EE167EB6-C5AE-4686-B0E7-EEF0DDFD443C}" type="sibTrans" cxnId="{CA2472E8-5EEC-43B6-A443-9DDDD3D160E5}">
      <dgm:prSet/>
      <dgm:spPr/>
      <dgm:t>
        <a:bodyPr/>
        <a:lstStyle/>
        <a:p>
          <a:endParaRPr lang="en-US"/>
        </a:p>
      </dgm:t>
    </dgm:pt>
    <dgm:pt modelId="{CAD09BC4-048D-E648-82FF-D3EEDFF58768}">
      <dgm:prSet custT="1"/>
      <dgm:spPr/>
      <dgm:t>
        <a:bodyPr/>
        <a:lstStyle/>
        <a:p>
          <a:r>
            <a:rPr lang="en-GB" sz="2000" dirty="0"/>
            <a:t>Because of damage caused to “staff wellbeing”  and were in violation of company values.</a:t>
          </a:r>
          <a:endParaRPr lang="en-US" sz="2000" dirty="0"/>
        </a:p>
      </dgm:t>
    </dgm:pt>
    <dgm:pt modelId="{7E53D54E-48D4-2340-BDDA-5D473BC28C5E}" type="parTrans" cxnId="{8983B83C-EA7A-2C4B-A547-16D679EDFA62}">
      <dgm:prSet/>
      <dgm:spPr/>
      <dgm:t>
        <a:bodyPr/>
        <a:lstStyle/>
        <a:p>
          <a:endParaRPr lang="en-GB"/>
        </a:p>
      </dgm:t>
    </dgm:pt>
    <dgm:pt modelId="{02CD77B3-B4DD-A64B-8D9C-E4A331BA205A}" type="sibTrans" cxnId="{8983B83C-EA7A-2C4B-A547-16D679EDFA62}">
      <dgm:prSet/>
      <dgm:spPr/>
      <dgm:t>
        <a:bodyPr/>
        <a:lstStyle/>
        <a:p>
          <a:endParaRPr lang="en-GB"/>
        </a:p>
      </dgm:t>
    </dgm:pt>
    <dgm:pt modelId="{EAB65423-D8C2-794F-8CE5-D889F3200D47}" type="pres">
      <dgm:prSet presAssocID="{91E4187E-81AA-40C2-9D80-1FC0A349F82F}" presName="vert0" presStyleCnt="0">
        <dgm:presLayoutVars>
          <dgm:dir/>
          <dgm:animOne val="branch"/>
          <dgm:animLvl val="lvl"/>
        </dgm:presLayoutVars>
      </dgm:prSet>
      <dgm:spPr/>
    </dgm:pt>
    <dgm:pt modelId="{EEACECBC-34C1-0F47-8616-DFCD5E2083FB}" type="pres">
      <dgm:prSet presAssocID="{D661EF3F-8815-4082-A9F9-F4CBB4D07CD8}" presName="thickLine" presStyleLbl="alignNode1" presStyleIdx="0" presStyleCnt="8"/>
      <dgm:spPr/>
    </dgm:pt>
    <dgm:pt modelId="{389A71FA-8D00-1246-AF8D-660ADD72EF83}" type="pres">
      <dgm:prSet presAssocID="{D661EF3F-8815-4082-A9F9-F4CBB4D07CD8}" presName="horz1" presStyleCnt="0"/>
      <dgm:spPr/>
    </dgm:pt>
    <dgm:pt modelId="{B791322A-8A19-4940-B8AC-34267BC0C1A0}" type="pres">
      <dgm:prSet presAssocID="{D661EF3F-8815-4082-A9F9-F4CBB4D07CD8}" presName="tx1" presStyleLbl="revTx" presStyleIdx="0" presStyleCnt="8"/>
      <dgm:spPr/>
    </dgm:pt>
    <dgm:pt modelId="{FD09FE83-A4BB-B144-AEEE-8B9E49F53E92}" type="pres">
      <dgm:prSet presAssocID="{D661EF3F-8815-4082-A9F9-F4CBB4D07CD8}" presName="vert1" presStyleCnt="0"/>
      <dgm:spPr/>
    </dgm:pt>
    <dgm:pt modelId="{F26C5345-927F-044A-A5CC-DB088921E359}" type="pres">
      <dgm:prSet presAssocID="{C242F5D9-A54D-429E-ACEC-46FCC7115507}" presName="thickLine" presStyleLbl="alignNode1" presStyleIdx="1" presStyleCnt="8"/>
      <dgm:spPr/>
    </dgm:pt>
    <dgm:pt modelId="{96CC89F3-623E-0448-AEF9-740B68BB70D3}" type="pres">
      <dgm:prSet presAssocID="{C242F5D9-A54D-429E-ACEC-46FCC7115507}" presName="horz1" presStyleCnt="0"/>
      <dgm:spPr/>
    </dgm:pt>
    <dgm:pt modelId="{F1F79DD2-7DDE-6A4F-AC49-BE0A8A00AF1B}" type="pres">
      <dgm:prSet presAssocID="{C242F5D9-A54D-429E-ACEC-46FCC7115507}" presName="tx1" presStyleLbl="revTx" presStyleIdx="1" presStyleCnt="8"/>
      <dgm:spPr/>
    </dgm:pt>
    <dgm:pt modelId="{35594550-7B5D-4C48-91B3-63022E560BE8}" type="pres">
      <dgm:prSet presAssocID="{C242F5D9-A54D-429E-ACEC-46FCC7115507}" presName="vert1" presStyleCnt="0"/>
      <dgm:spPr/>
    </dgm:pt>
    <dgm:pt modelId="{5F1A7A8D-4871-8A4B-B80E-7B3F55F2D47D}" type="pres">
      <dgm:prSet presAssocID="{51579DD8-8B85-48A8-ACDF-73BFF1B62D54}" presName="thickLine" presStyleLbl="alignNode1" presStyleIdx="2" presStyleCnt="8"/>
      <dgm:spPr/>
    </dgm:pt>
    <dgm:pt modelId="{A8AF8926-E448-5B4C-9882-0B0815C8694D}" type="pres">
      <dgm:prSet presAssocID="{51579DD8-8B85-48A8-ACDF-73BFF1B62D54}" presName="horz1" presStyleCnt="0"/>
      <dgm:spPr/>
    </dgm:pt>
    <dgm:pt modelId="{54FF516A-DDC4-3B43-A325-C1E0C9B0FA34}" type="pres">
      <dgm:prSet presAssocID="{51579DD8-8B85-48A8-ACDF-73BFF1B62D54}" presName="tx1" presStyleLbl="revTx" presStyleIdx="2" presStyleCnt="8"/>
      <dgm:spPr/>
    </dgm:pt>
    <dgm:pt modelId="{B25EC782-A53D-B04C-9D14-C44289063141}" type="pres">
      <dgm:prSet presAssocID="{51579DD8-8B85-48A8-ACDF-73BFF1B62D54}" presName="vert1" presStyleCnt="0"/>
      <dgm:spPr/>
    </dgm:pt>
    <dgm:pt modelId="{222C3106-C50B-8E41-9C81-E7E54EBB584A}" type="pres">
      <dgm:prSet presAssocID="{C5F20E45-EFD4-4574-A5A0-635776145B2A}" presName="thickLine" presStyleLbl="alignNode1" presStyleIdx="3" presStyleCnt="8"/>
      <dgm:spPr/>
    </dgm:pt>
    <dgm:pt modelId="{6FEE0661-3E1B-1349-B756-21CAA85BE75A}" type="pres">
      <dgm:prSet presAssocID="{C5F20E45-EFD4-4574-A5A0-635776145B2A}" presName="horz1" presStyleCnt="0"/>
      <dgm:spPr/>
    </dgm:pt>
    <dgm:pt modelId="{4A425A74-6E3B-8A4A-B476-6D3D70DF51DC}" type="pres">
      <dgm:prSet presAssocID="{C5F20E45-EFD4-4574-A5A0-635776145B2A}" presName="tx1" presStyleLbl="revTx" presStyleIdx="3" presStyleCnt="8"/>
      <dgm:spPr/>
    </dgm:pt>
    <dgm:pt modelId="{8824B36D-D722-2E41-B338-8AB68D008B12}" type="pres">
      <dgm:prSet presAssocID="{C5F20E45-EFD4-4574-A5A0-635776145B2A}" presName="vert1" presStyleCnt="0"/>
      <dgm:spPr/>
    </dgm:pt>
    <dgm:pt modelId="{16655B4B-2973-9143-A3E3-5BB2EF4681DF}" type="pres">
      <dgm:prSet presAssocID="{C5D50AEA-7FC4-413F-9CD0-79C49D7FA075}" presName="thickLine" presStyleLbl="alignNode1" presStyleIdx="4" presStyleCnt="8"/>
      <dgm:spPr/>
    </dgm:pt>
    <dgm:pt modelId="{AE6D876A-8913-0B4C-BDFE-D66FC1A31BC2}" type="pres">
      <dgm:prSet presAssocID="{C5D50AEA-7FC4-413F-9CD0-79C49D7FA075}" presName="horz1" presStyleCnt="0"/>
      <dgm:spPr/>
    </dgm:pt>
    <dgm:pt modelId="{F8612F37-6C0E-8E46-A514-2F0361C0F464}" type="pres">
      <dgm:prSet presAssocID="{C5D50AEA-7FC4-413F-9CD0-79C49D7FA075}" presName="tx1" presStyleLbl="revTx" presStyleIdx="4" presStyleCnt="8"/>
      <dgm:spPr/>
    </dgm:pt>
    <dgm:pt modelId="{AD1A3A93-1ECC-C749-9E4D-03F8BE3D8E93}" type="pres">
      <dgm:prSet presAssocID="{C5D50AEA-7FC4-413F-9CD0-79C49D7FA075}" presName="vert1" presStyleCnt="0"/>
      <dgm:spPr/>
    </dgm:pt>
    <dgm:pt modelId="{474B6B5B-B97B-8547-8CF8-771AAB672B1C}" type="pres">
      <dgm:prSet presAssocID="{0AAF3C60-E7BD-4A9F-AD26-DE94BF840B72}" presName="thickLine" presStyleLbl="alignNode1" presStyleIdx="5" presStyleCnt="8"/>
      <dgm:spPr/>
    </dgm:pt>
    <dgm:pt modelId="{D7C617BB-94D2-B74F-A516-C89FAF71F233}" type="pres">
      <dgm:prSet presAssocID="{0AAF3C60-E7BD-4A9F-AD26-DE94BF840B72}" presName="horz1" presStyleCnt="0"/>
      <dgm:spPr/>
    </dgm:pt>
    <dgm:pt modelId="{41E0876E-8E84-FF4C-A218-AD36B5A9866F}" type="pres">
      <dgm:prSet presAssocID="{0AAF3C60-E7BD-4A9F-AD26-DE94BF840B72}" presName="tx1" presStyleLbl="revTx" presStyleIdx="5" presStyleCnt="8"/>
      <dgm:spPr/>
    </dgm:pt>
    <dgm:pt modelId="{FA1D46CA-1858-2C40-80BB-1DF9045B833D}" type="pres">
      <dgm:prSet presAssocID="{0AAF3C60-E7BD-4A9F-AD26-DE94BF840B72}" presName="vert1" presStyleCnt="0"/>
      <dgm:spPr/>
    </dgm:pt>
    <dgm:pt modelId="{C9028A7B-E27F-2040-9061-213C168B1338}" type="pres">
      <dgm:prSet presAssocID="{CAD09BC4-048D-E648-82FF-D3EEDFF58768}" presName="thickLine" presStyleLbl="alignNode1" presStyleIdx="6" presStyleCnt="8"/>
      <dgm:spPr/>
    </dgm:pt>
    <dgm:pt modelId="{A61DC642-C224-A444-9A78-14CDEE8CE36A}" type="pres">
      <dgm:prSet presAssocID="{CAD09BC4-048D-E648-82FF-D3EEDFF58768}" presName="horz1" presStyleCnt="0"/>
      <dgm:spPr/>
    </dgm:pt>
    <dgm:pt modelId="{1A8F4127-B2A5-8546-8F6B-39DC878D0C18}" type="pres">
      <dgm:prSet presAssocID="{CAD09BC4-048D-E648-82FF-D3EEDFF58768}" presName="tx1" presStyleLbl="revTx" presStyleIdx="6" presStyleCnt="8"/>
      <dgm:spPr/>
    </dgm:pt>
    <dgm:pt modelId="{8A309787-0EC0-1E4E-BBC0-1EA9EDCAA155}" type="pres">
      <dgm:prSet presAssocID="{CAD09BC4-048D-E648-82FF-D3EEDFF58768}" presName="vert1" presStyleCnt="0"/>
      <dgm:spPr/>
    </dgm:pt>
    <dgm:pt modelId="{A912F323-3B6D-5E49-B95B-C356590A883C}" type="pres">
      <dgm:prSet presAssocID="{837B4CA9-B188-4659-9980-D90D175ACF07}" presName="thickLine" presStyleLbl="alignNode1" presStyleIdx="7" presStyleCnt="8"/>
      <dgm:spPr/>
    </dgm:pt>
    <dgm:pt modelId="{016CE5D9-4E4B-6548-8E52-FC346E7AE917}" type="pres">
      <dgm:prSet presAssocID="{837B4CA9-B188-4659-9980-D90D175ACF07}" presName="horz1" presStyleCnt="0"/>
      <dgm:spPr/>
    </dgm:pt>
    <dgm:pt modelId="{62E8A11A-CC0D-0848-8A56-64E95FE8EC22}" type="pres">
      <dgm:prSet presAssocID="{837B4CA9-B188-4659-9980-D90D175ACF07}" presName="tx1" presStyleLbl="revTx" presStyleIdx="7" presStyleCnt="8"/>
      <dgm:spPr/>
    </dgm:pt>
    <dgm:pt modelId="{DFFA6AA2-951C-A843-AF2F-43B6806C1C3A}" type="pres">
      <dgm:prSet presAssocID="{837B4CA9-B188-4659-9980-D90D175ACF07}" presName="vert1" presStyleCnt="0"/>
      <dgm:spPr/>
    </dgm:pt>
  </dgm:ptLst>
  <dgm:cxnLst>
    <dgm:cxn modelId="{8CA33509-6B98-4E32-B4F2-D2DB6DF83ABE}" srcId="{91E4187E-81AA-40C2-9D80-1FC0A349F82F}" destId="{D661EF3F-8815-4082-A9F9-F4CBB4D07CD8}" srcOrd="0" destOrd="0" parTransId="{D762EBC1-9A34-4A5D-985A-3F207C014AA8}" sibTransId="{AE7B54DD-8107-45DE-BAE1-23D4D2CBE15D}"/>
    <dgm:cxn modelId="{E10D630A-95FF-F642-AB6D-8858408DDEE2}" type="presOf" srcId="{C5F20E45-EFD4-4574-A5A0-635776145B2A}" destId="{4A425A74-6E3B-8A4A-B476-6D3D70DF51DC}" srcOrd="0" destOrd="0" presId="urn:microsoft.com/office/officeart/2008/layout/LinedList"/>
    <dgm:cxn modelId="{8983B83C-EA7A-2C4B-A547-16D679EDFA62}" srcId="{91E4187E-81AA-40C2-9D80-1FC0A349F82F}" destId="{CAD09BC4-048D-E648-82FF-D3EEDFF58768}" srcOrd="6" destOrd="0" parTransId="{7E53D54E-48D4-2340-BDDA-5D473BC28C5E}" sibTransId="{02CD77B3-B4DD-A64B-8D9C-E4A331BA205A}"/>
    <dgm:cxn modelId="{B9748B3F-4DD0-784E-9D86-EC01FB0005E3}" type="presOf" srcId="{91E4187E-81AA-40C2-9D80-1FC0A349F82F}" destId="{EAB65423-D8C2-794F-8CE5-D889F3200D47}" srcOrd="0" destOrd="0" presId="urn:microsoft.com/office/officeart/2008/layout/LinedList"/>
    <dgm:cxn modelId="{00AC6948-57B3-544D-9917-340B017E619E}" type="presOf" srcId="{C242F5D9-A54D-429E-ACEC-46FCC7115507}" destId="{F1F79DD2-7DDE-6A4F-AC49-BE0A8A00AF1B}" srcOrd="0" destOrd="0" presId="urn:microsoft.com/office/officeart/2008/layout/LinedList"/>
    <dgm:cxn modelId="{F0D82F53-1310-40A9-ADCA-9215D90F983D}" srcId="{91E4187E-81AA-40C2-9D80-1FC0A349F82F}" destId="{C5D50AEA-7FC4-413F-9CD0-79C49D7FA075}" srcOrd="4" destOrd="0" parTransId="{44D5FFFF-38B8-41DF-87E5-44D6943A439D}" sibTransId="{83DD7BF3-CC0A-437A-B1E9-94865ABE1DE0}"/>
    <dgm:cxn modelId="{FB7F6F63-A297-4E19-B6D9-B7F9902A4E90}" srcId="{91E4187E-81AA-40C2-9D80-1FC0A349F82F}" destId="{C242F5D9-A54D-429E-ACEC-46FCC7115507}" srcOrd="1" destOrd="0" parTransId="{8476EE1A-C6A3-4B10-AA41-320CD0363192}" sibTransId="{BE3EAE55-16F3-4187-A862-423715D6CC7F}"/>
    <dgm:cxn modelId="{615B729C-1FBF-A944-BC48-0DC879F88516}" type="presOf" srcId="{CAD09BC4-048D-E648-82FF-D3EEDFF58768}" destId="{1A8F4127-B2A5-8546-8F6B-39DC878D0C18}" srcOrd="0" destOrd="0" presId="urn:microsoft.com/office/officeart/2008/layout/LinedList"/>
    <dgm:cxn modelId="{8C56A7A5-967D-6741-A477-30F3579F54A2}" type="presOf" srcId="{C5D50AEA-7FC4-413F-9CD0-79C49D7FA075}" destId="{F8612F37-6C0E-8E46-A514-2F0361C0F464}" srcOrd="0" destOrd="0" presId="urn:microsoft.com/office/officeart/2008/layout/LinedList"/>
    <dgm:cxn modelId="{E02CD0A6-D1BD-7B40-B46A-653AA11CF838}" type="presOf" srcId="{51579DD8-8B85-48A8-ACDF-73BFF1B62D54}" destId="{54FF516A-DDC4-3B43-A325-C1E0C9B0FA34}" srcOrd="0" destOrd="0" presId="urn:microsoft.com/office/officeart/2008/layout/LinedList"/>
    <dgm:cxn modelId="{0BC79EB2-5881-1945-B849-40E2442CFBA5}" type="presOf" srcId="{D661EF3F-8815-4082-A9F9-F4CBB4D07CD8}" destId="{B791322A-8A19-4940-B8AC-34267BC0C1A0}" srcOrd="0" destOrd="0" presId="urn:microsoft.com/office/officeart/2008/layout/LinedList"/>
    <dgm:cxn modelId="{742379B8-E6CD-D548-ACC3-042786389927}" type="presOf" srcId="{837B4CA9-B188-4659-9980-D90D175ACF07}" destId="{62E8A11A-CC0D-0848-8A56-64E95FE8EC22}" srcOrd="0" destOrd="0" presId="urn:microsoft.com/office/officeart/2008/layout/LinedList"/>
    <dgm:cxn modelId="{DB2FFEB8-BF74-4D0C-9A9F-71ECBEC0E471}" srcId="{91E4187E-81AA-40C2-9D80-1FC0A349F82F}" destId="{0AAF3C60-E7BD-4A9F-AD26-DE94BF840B72}" srcOrd="5" destOrd="0" parTransId="{3BEAD4AA-6070-4DE6-AB9F-56B3C1217C14}" sibTransId="{767D217B-378F-48E3-B594-8E7A13DFCC6C}"/>
    <dgm:cxn modelId="{780626CF-76F5-49A4-81D4-B6D23AEE11D2}" srcId="{91E4187E-81AA-40C2-9D80-1FC0A349F82F}" destId="{51579DD8-8B85-48A8-ACDF-73BFF1B62D54}" srcOrd="2" destOrd="0" parTransId="{AE9A4249-5BDE-45DA-BE66-2BBEDF55ED76}" sibTransId="{78D99685-F854-4C3F-BBF5-C8A2C7BB14BA}"/>
    <dgm:cxn modelId="{3F112CCF-9A13-474B-A29C-33479BB2E799}" type="presOf" srcId="{0AAF3C60-E7BD-4A9F-AD26-DE94BF840B72}" destId="{41E0876E-8E84-FF4C-A218-AD36B5A9866F}" srcOrd="0" destOrd="0" presId="urn:microsoft.com/office/officeart/2008/layout/LinedList"/>
    <dgm:cxn modelId="{A51832D5-24A2-4EA7-BB92-C4D73C887F08}" srcId="{91E4187E-81AA-40C2-9D80-1FC0A349F82F}" destId="{C5F20E45-EFD4-4574-A5A0-635776145B2A}" srcOrd="3" destOrd="0" parTransId="{AFBC8B0B-7160-4A90-9CEA-CEBCE2002379}" sibTransId="{F4E873D5-98FE-4965-9879-3FF6FAC80C5E}"/>
    <dgm:cxn modelId="{CA2472E8-5EEC-43B6-A443-9DDDD3D160E5}" srcId="{91E4187E-81AA-40C2-9D80-1FC0A349F82F}" destId="{837B4CA9-B188-4659-9980-D90D175ACF07}" srcOrd="7" destOrd="0" parTransId="{9C73B597-67FE-4FDC-BAA4-2CC0EABDD977}" sibTransId="{EE167EB6-C5AE-4686-B0E7-EEF0DDFD443C}"/>
    <dgm:cxn modelId="{D0EF2981-2C3E-DE4D-AA88-6B5F268FA0C8}" type="presParOf" srcId="{EAB65423-D8C2-794F-8CE5-D889F3200D47}" destId="{EEACECBC-34C1-0F47-8616-DFCD5E2083FB}" srcOrd="0" destOrd="0" presId="urn:microsoft.com/office/officeart/2008/layout/LinedList"/>
    <dgm:cxn modelId="{87765D1C-84F6-FD45-9915-13728ABDDAA8}" type="presParOf" srcId="{EAB65423-D8C2-794F-8CE5-D889F3200D47}" destId="{389A71FA-8D00-1246-AF8D-660ADD72EF83}" srcOrd="1" destOrd="0" presId="urn:microsoft.com/office/officeart/2008/layout/LinedList"/>
    <dgm:cxn modelId="{342512F6-F797-3B4A-BC89-1944A1625F51}" type="presParOf" srcId="{389A71FA-8D00-1246-AF8D-660ADD72EF83}" destId="{B791322A-8A19-4940-B8AC-34267BC0C1A0}" srcOrd="0" destOrd="0" presId="urn:microsoft.com/office/officeart/2008/layout/LinedList"/>
    <dgm:cxn modelId="{A1F51B17-29E2-3740-8C9D-64ED9AB9020C}" type="presParOf" srcId="{389A71FA-8D00-1246-AF8D-660ADD72EF83}" destId="{FD09FE83-A4BB-B144-AEEE-8B9E49F53E92}" srcOrd="1" destOrd="0" presId="urn:microsoft.com/office/officeart/2008/layout/LinedList"/>
    <dgm:cxn modelId="{7FE21841-ACF1-D240-8124-D4CF4AD70FF1}" type="presParOf" srcId="{EAB65423-D8C2-794F-8CE5-D889F3200D47}" destId="{F26C5345-927F-044A-A5CC-DB088921E359}" srcOrd="2" destOrd="0" presId="urn:microsoft.com/office/officeart/2008/layout/LinedList"/>
    <dgm:cxn modelId="{018C8ACC-81CB-9342-AADE-081DB2F07836}" type="presParOf" srcId="{EAB65423-D8C2-794F-8CE5-D889F3200D47}" destId="{96CC89F3-623E-0448-AEF9-740B68BB70D3}" srcOrd="3" destOrd="0" presId="urn:microsoft.com/office/officeart/2008/layout/LinedList"/>
    <dgm:cxn modelId="{9D22107B-0420-C045-B93C-63C6F31C6325}" type="presParOf" srcId="{96CC89F3-623E-0448-AEF9-740B68BB70D3}" destId="{F1F79DD2-7DDE-6A4F-AC49-BE0A8A00AF1B}" srcOrd="0" destOrd="0" presId="urn:microsoft.com/office/officeart/2008/layout/LinedList"/>
    <dgm:cxn modelId="{6DC3D73F-ED05-8E4F-BC69-712B4836694A}" type="presParOf" srcId="{96CC89F3-623E-0448-AEF9-740B68BB70D3}" destId="{35594550-7B5D-4C48-91B3-63022E560BE8}" srcOrd="1" destOrd="0" presId="urn:microsoft.com/office/officeart/2008/layout/LinedList"/>
    <dgm:cxn modelId="{FB6B3952-2810-3C40-A915-E6C5A3968530}" type="presParOf" srcId="{EAB65423-D8C2-794F-8CE5-D889F3200D47}" destId="{5F1A7A8D-4871-8A4B-B80E-7B3F55F2D47D}" srcOrd="4" destOrd="0" presId="urn:microsoft.com/office/officeart/2008/layout/LinedList"/>
    <dgm:cxn modelId="{DFB4C11E-6BF9-1A44-8ADE-96387D1C7A43}" type="presParOf" srcId="{EAB65423-D8C2-794F-8CE5-D889F3200D47}" destId="{A8AF8926-E448-5B4C-9882-0B0815C8694D}" srcOrd="5" destOrd="0" presId="urn:microsoft.com/office/officeart/2008/layout/LinedList"/>
    <dgm:cxn modelId="{ECA8F5BB-94FB-A34C-8B23-3EBFE96B9D30}" type="presParOf" srcId="{A8AF8926-E448-5B4C-9882-0B0815C8694D}" destId="{54FF516A-DDC4-3B43-A325-C1E0C9B0FA34}" srcOrd="0" destOrd="0" presId="urn:microsoft.com/office/officeart/2008/layout/LinedList"/>
    <dgm:cxn modelId="{C9616559-3127-BD44-AE8F-560E2F866D22}" type="presParOf" srcId="{A8AF8926-E448-5B4C-9882-0B0815C8694D}" destId="{B25EC782-A53D-B04C-9D14-C44289063141}" srcOrd="1" destOrd="0" presId="urn:microsoft.com/office/officeart/2008/layout/LinedList"/>
    <dgm:cxn modelId="{3D08BF3F-49EF-E444-A815-FA3DB0F6E1D9}" type="presParOf" srcId="{EAB65423-D8C2-794F-8CE5-D889F3200D47}" destId="{222C3106-C50B-8E41-9C81-E7E54EBB584A}" srcOrd="6" destOrd="0" presId="urn:microsoft.com/office/officeart/2008/layout/LinedList"/>
    <dgm:cxn modelId="{13C471D1-40B1-EF4D-BD6E-A46344F51C72}" type="presParOf" srcId="{EAB65423-D8C2-794F-8CE5-D889F3200D47}" destId="{6FEE0661-3E1B-1349-B756-21CAA85BE75A}" srcOrd="7" destOrd="0" presId="urn:microsoft.com/office/officeart/2008/layout/LinedList"/>
    <dgm:cxn modelId="{B805151E-3DA2-9645-8D7C-5A05F5A2DEBE}" type="presParOf" srcId="{6FEE0661-3E1B-1349-B756-21CAA85BE75A}" destId="{4A425A74-6E3B-8A4A-B476-6D3D70DF51DC}" srcOrd="0" destOrd="0" presId="urn:microsoft.com/office/officeart/2008/layout/LinedList"/>
    <dgm:cxn modelId="{47B27C9D-7FAE-9A42-9A49-51708BEBDA44}" type="presParOf" srcId="{6FEE0661-3E1B-1349-B756-21CAA85BE75A}" destId="{8824B36D-D722-2E41-B338-8AB68D008B12}" srcOrd="1" destOrd="0" presId="urn:microsoft.com/office/officeart/2008/layout/LinedList"/>
    <dgm:cxn modelId="{C7EA462B-29D7-9A47-91A8-882CF4ED5636}" type="presParOf" srcId="{EAB65423-D8C2-794F-8CE5-D889F3200D47}" destId="{16655B4B-2973-9143-A3E3-5BB2EF4681DF}" srcOrd="8" destOrd="0" presId="urn:microsoft.com/office/officeart/2008/layout/LinedList"/>
    <dgm:cxn modelId="{875245A9-9B2F-E54D-84F3-0E18DAF4F3E2}" type="presParOf" srcId="{EAB65423-D8C2-794F-8CE5-D889F3200D47}" destId="{AE6D876A-8913-0B4C-BDFE-D66FC1A31BC2}" srcOrd="9" destOrd="0" presId="urn:microsoft.com/office/officeart/2008/layout/LinedList"/>
    <dgm:cxn modelId="{11949CF3-BB46-E849-9B61-485086D3ECD6}" type="presParOf" srcId="{AE6D876A-8913-0B4C-BDFE-D66FC1A31BC2}" destId="{F8612F37-6C0E-8E46-A514-2F0361C0F464}" srcOrd="0" destOrd="0" presId="urn:microsoft.com/office/officeart/2008/layout/LinedList"/>
    <dgm:cxn modelId="{A61B3ED8-C8CF-6242-9F5F-5954B3F10C94}" type="presParOf" srcId="{AE6D876A-8913-0B4C-BDFE-D66FC1A31BC2}" destId="{AD1A3A93-1ECC-C749-9E4D-03F8BE3D8E93}" srcOrd="1" destOrd="0" presId="urn:microsoft.com/office/officeart/2008/layout/LinedList"/>
    <dgm:cxn modelId="{09019118-36CF-CC44-B05F-984F51E3F035}" type="presParOf" srcId="{EAB65423-D8C2-794F-8CE5-D889F3200D47}" destId="{474B6B5B-B97B-8547-8CF8-771AAB672B1C}" srcOrd="10" destOrd="0" presId="urn:microsoft.com/office/officeart/2008/layout/LinedList"/>
    <dgm:cxn modelId="{234B380E-B67A-B146-90C7-42B14941CE67}" type="presParOf" srcId="{EAB65423-D8C2-794F-8CE5-D889F3200D47}" destId="{D7C617BB-94D2-B74F-A516-C89FAF71F233}" srcOrd="11" destOrd="0" presId="urn:microsoft.com/office/officeart/2008/layout/LinedList"/>
    <dgm:cxn modelId="{FB368147-BBEE-4C4E-9250-D35A7DED826E}" type="presParOf" srcId="{D7C617BB-94D2-B74F-A516-C89FAF71F233}" destId="{41E0876E-8E84-FF4C-A218-AD36B5A9866F}" srcOrd="0" destOrd="0" presId="urn:microsoft.com/office/officeart/2008/layout/LinedList"/>
    <dgm:cxn modelId="{6CF53D8A-865D-4941-BF1D-16DC5F30B3C0}" type="presParOf" srcId="{D7C617BB-94D2-B74F-A516-C89FAF71F233}" destId="{FA1D46CA-1858-2C40-80BB-1DF9045B833D}" srcOrd="1" destOrd="0" presId="urn:microsoft.com/office/officeart/2008/layout/LinedList"/>
    <dgm:cxn modelId="{316F44E9-EB27-2542-8682-D7802022FD91}" type="presParOf" srcId="{EAB65423-D8C2-794F-8CE5-D889F3200D47}" destId="{C9028A7B-E27F-2040-9061-213C168B1338}" srcOrd="12" destOrd="0" presId="urn:microsoft.com/office/officeart/2008/layout/LinedList"/>
    <dgm:cxn modelId="{DC949F83-6B5D-4842-B1CB-F53399355620}" type="presParOf" srcId="{EAB65423-D8C2-794F-8CE5-D889F3200D47}" destId="{A61DC642-C224-A444-9A78-14CDEE8CE36A}" srcOrd="13" destOrd="0" presId="urn:microsoft.com/office/officeart/2008/layout/LinedList"/>
    <dgm:cxn modelId="{4E2094A0-37AF-EC44-9522-C02AECF6F6EC}" type="presParOf" srcId="{A61DC642-C224-A444-9A78-14CDEE8CE36A}" destId="{1A8F4127-B2A5-8546-8F6B-39DC878D0C18}" srcOrd="0" destOrd="0" presId="urn:microsoft.com/office/officeart/2008/layout/LinedList"/>
    <dgm:cxn modelId="{658D42C1-DEEA-854B-9AB7-75703A2DA42D}" type="presParOf" srcId="{A61DC642-C224-A444-9A78-14CDEE8CE36A}" destId="{8A309787-0EC0-1E4E-BBC0-1EA9EDCAA155}" srcOrd="1" destOrd="0" presId="urn:microsoft.com/office/officeart/2008/layout/LinedList"/>
    <dgm:cxn modelId="{3B28BFD4-4E64-F44E-B11E-17E2835590B0}" type="presParOf" srcId="{EAB65423-D8C2-794F-8CE5-D889F3200D47}" destId="{A912F323-3B6D-5E49-B95B-C356590A883C}" srcOrd="14" destOrd="0" presId="urn:microsoft.com/office/officeart/2008/layout/LinedList"/>
    <dgm:cxn modelId="{47F62759-0DF1-EB4C-870C-7FF9C9E43A26}" type="presParOf" srcId="{EAB65423-D8C2-794F-8CE5-D889F3200D47}" destId="{016CE5D9-4E4B-6548-8E52-FC346E7AE917}" srcOrd="15" destOrd="0" presId="urn:microsoft.com/office/officeart/2008/layout/LinedList"/>
    <dgm:cxn modelId="{2E702BF2-93D2-A041-AA7D-DDCAACBBD578}" type="presParOf" srcId="{016CE5D9-4E4B-6548-8E52-FC346E7AE917}" destId="{62E8A11A-CC0D-0848-8A56-64E95FE8EC22}" srcOrd="0" destOrd="0" presId="urn:microsoft.com/office/officeart/2008/layout/LinedList"/>
    <dgm:cxn modelId="{62C00501-B709-964F-BAB3-22CDDB90FDF4}" type="presParOf" srcId="{016CE5D9-4E4B-6548-8E52-FC346E7AE917}" destId="{DFFA6AA2-951C-A843-AF2F-43B6806C1C3A}"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BAF4EAA6-ADC3-4284-A387-BC05B6451161}"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AD58A8D6-80A2-4D6E-83E2-3A38E88427A6}">
      <dgm:prSet/>
      <dgm:spPr/>
      <dgm:t>
        <a:bodyPr/>
        <a:lstStyle/>
        <a:p>
          <a:r>
            <a:rPr lang="en-GB" dirty="0"/>
            <a:t>What are the issues here?</a:t>
          </a:r>
          <a:endParaRPr lang="en-US" dirty="0"/>
        </a:p>
      </dgm:t>
    </dgm:pt>
    <dgm:pt modelId="{3683C7F6-14B2-4824-8ACE-730043EA5ECE}" type="parTrans" cxnId="{7AD474C9-E2CA-4841-B666-E4A2EF649EEC}">
      <dgm:prSet/>
      <dgm:spPr/>
      <dgm:t>
        <a:bodyPr/>
        <a:lstStyle/>
        <a:p>
          <a:endParaRPr lang="en-US"/>
        </a:p>
      </dgm:t>
    </dgm:pt>
    <dgm:pt modelId="{237B13D9-835A-4665-9783-A48EC29BC56E}" type="sibTrans" cxnId="{7AD474C9-E2CA-4841-B666-E4A2EF649EEC}">
      <dgm:prSet/>
      <dgm:spPr/>
      <dgm:t>
        <a:bodyPr/>
        <a:lstStyle/>
        <a:p>
          <a:endParaRPr lang="en-US"/>
        </a:p>
      </dgm:t>
    </dgm:pt>
    <dgm:pt modelId="{17BC4B70-6ACE-49DC-8482-A03CE23D35D7}">
      <dgm:prSet/>
      <dgm:spPr/>
      <dgm:t>
        <a:bodyPr/>
        <a:lstStyle/>
        <a:p>
          <a:r>
            <a:rPr lang="en-GB" dirty="0"/>
            <a:t>Do we think Paul has expressed “offensive” views?</a:t>
          </a:r>
          <a:endParaRPr lang="en-US" dirty="0"/>
        </a:p>
      </dgm:t>
    </dgm:pt>
    <dgm:pt modelId="{13C0AE05-E498-4E59-89E8-27119F920DA4}" type="parTrans" cxnId="{FA80F8E7-E49E-49D4-A815-D0DC8C94391C}">
      <dgm:prSet/>
      <dgm:spPr/>
      <dgm:t>
        <a:bodyPr/>
        <a:lstStyle/>
        <a:p>
          <a:endParaRPr lang="en-US"/>
        </a:p>
      </dgm:t>
    </dgm:pt>
    <dgm:pt modelId="{76385581-B726-4BC2-ADE9-4BBD2F1D2EDB}" type="sibTrans" cxnId="{FA80F8E7-E49E-49D4-A815-D0DC8C94391C}">
      <dgm:prSet/>
      <dgm:spPr/>
      <dgm:t>
        <a:bodyPr/>
        <a:lstStyle/>
        <a:p>
          <a:endParaRPr lang="en-US"/>
        </a:p>
      </dgm:t>
    </dgm:pt>
    <dgm:pt modelId="{6BF5F1D9-AD21-4C0A-BFE6-CEC4D7ABD474}">
      <dgm:prSet/>
      <dgm:spPr/>
      <dgm:t>
        <a:bodyPr/>
        <a:lstStyle/>
        <a:p>
          <a:r>
            <a:rPr lang="en-GB" dirty="0"/>
            <a:t>Do we have any issues with the way Paul expressed his views?</a:t>
          </a:r>
          <a:endParaRPr lang="en-US" dirty="0"/>
        </a:p>
      </dgm:t>
    </dgm:pt>
    <dgm:pt modelId="{D102C14A-55A8-44AE-B834-6A525518A55E}" type="parTrans" cxnId="{7BFACAB0-A084-43DA-9AAB-1DA7AC06CDDC}">
      <dgm:prSet/>
      <dgm:spPr/>
      <dgm:t>
        <a:bodyPr/>
        <a:lstStyle/>
        <a:p>
          <a:endParaRPr lang="en-US"/>
        </a:p>
      </dgm:t>
    </dgm:pt>
    <dgm:pt modelId="{2FBF970B-9F12-4DAC-8FE3-E2EF6F28B27C}" type="sibTrans" cxnId="{7BFACAB0-A084-43DA-9AAB-1DA7AC06CDDC}">
      <dgm:prSet/>
      <dgm:spPr/>
      <dgm:t>
        <a:bodyPr/>
        <a:lstStyle/>
        <a:p>
          <a:endParaRPr lang="en-US"/>
        </a:p>
      </dgm:t>
    </dgm:pt>
    <dgm:pt modelId="{7713B2D8-BE63-4B34-803D-D9CFDC56AE94}">
      <dgm:prSet/>
      <dgm:spPr/>
      <dgm:t>
        <a:bodyPr/>
        <a:lstStyle/>
        <a:p>
          <a:r>
            <a:rPr lang="en-GB" dirty="0"/>
            <a:t>Do we think Paul’s views fall within the definition of Religion or Belief under the Equality Act 2010? If so (or not), why?</a:t>
          </a:r>
          <a:endParaRPr lang="en-US" dirty="0"/>
        </a:p>
      </dgm:t>
    </dgm:pt>
    <dgm:pt modelId="{8CFC0FA0-B4ED-43BB-BBDE-1A39F39141C3}" type="parTrans" cxnId="{988CFB92-40E2-4C2F-B2BA-8F9C31736409}">
      <dgm:prSet/>
      <dgm:spPr/>
      <dgm:t>
        <a:bodyPr/>
        <a:lstStyle/>
        <a:p>
          <a:endParaRPr lang="en-US"/>
        </a:p>
      </dgm:t>
    </dgm:pt>
    <dgm:pt modelId="{1F7074FD-2D60-4135-BE5F-F3E488602EFD}" type="sibTrans" cxnId="{988CFB92-40E2-4C2F-B2BA-8F9C31736409}">
      <dgm:prSet/>
      <dgm:spPr/>
      <dgm:t>
        <a:bodyPr/>
        <a:lstStyle/>
        <a:p>
          <a:endParaRPr lang="en-US"/>
        </a:p>
      </dgm:t>
    </dgm:pt>
    <dgm:pt modelId="{89AF9165-0D82-42C7-9EA3-642273345AE6}">
      <dgm:prSet/>
      <dgm:spPr/>
      <dgm:t>
        <a:bodyPr/>
        <a:lstStyle/>
        <a:p>
          <a:r>
            <a:rPr lang="en-GB" dirty="0"/>
            <a:t>Could the company have approached this situation differently? If so, how?</a:t>
          </a:r>
          <a:endParaRPr lang="en-US" dirty="0"/>
        </a:p>
      </dgm:t>
    </dgm:pt>
    <dgm:pt modelId="{14211003-2CDA-425D-ACAA-7996F3007E11}" type="parTrans" cxnId="{52162563-7D6C-4188-A7F8-8866F952467F}">
      <dgm:prSet/>
      <dgm:spPr/>
      <dgm:t>
        <a:bodyPr/>
        <a:lstStyle/>
        <a:p>
          <a:endParaRPr lang="en-US"/>
        </a:p>
      </dgm:t>
    </dgm:pt>
    <dgm:pt modelId="{69349D4A-7491-4D64-927C-5841C1374E3F}" type="sibTrans" cxnId="{52162563-7D6C-4188-A7F8-8866F952467F}">
      <dgm:prSet/>
      <dgm:spPr/>
      <dgm:t>
        <a:bodyPr/>
        <a:lstStyle/>
        <a:p>
          <a:endParaRPr lang="en-US"/>
        </a:p>
      </dgm:t>
    </dgm:pt>
    <dgm:pt modelId="{77AC1E64-F3B4-5544-BFFD-01C163B096CF}" type="pres">
      <dgm:prSet presAssocID="{BAF4EAA6-ADC3-4284-A387-BC05B6451161}" presName="vert0" presStyleCnt="0">
        <dgm:presLayoutVars>
          <dgm:dir/>
          <dgm:animOne val="branch"/>
          <dgm:animLvl val="lvl"/>
        </dgm:presLayoutVars>
      </dgm:prSet>
      <dgm:spPr/>
    </dgm:pt>
    <dgm:pt modelId="{ADE02DDD-B9A6-264B-B6C9-00203C1AE91B}" type="pres">
      <dgm:prSet presAssocID="{AD58A8D6-80A2-4D6E-83E2-3A38E88427A6}" presName="thickLine" presStyleLbl="alignNode1" presStyleIdx="0" presStyleCnt="5"/>
      <dgm:spPr/>
    </dgm:pt>
    <dgm:pt modelId="{CE90DEAC-5915-1B40-810B-476F1E60A5FF}" type="pres">
      <dgm:prSet presAssocID="{AD58A8D6-80A2-4D6E-83E2-3A38E88427A6}" presName="horz1" presStyleCnt="0"/>
      <dgm:spPr/>
    </dgm:pt>
    <dgm:pt modelId="{555D622C-6402-8E4F-8B88-28DAEDC455C0}" type="pres">
      <dgm:prSet presAssocID="{AD58A8D6-80A2-4D6E-83E2-3A38E88427A6}" presName="tx1" presStyleLbl="revTx" presStyleIdx="0" presStyleCnt="5"/>
      <dgm:spPr/>
    </dgm:pt>
    <dgm:pt modelId="{623C252D-CE3D-0B47-B2C3-8A50B0B356D3}" type="pres">
      <dgm:prSet presAssocID="{AD58A8D6-80A2-4D6E-83E2-3A38E88427A6}" presName="vert1" presStyleCnt="0"/>
      <dgm:spPr/>
    </dgm:pt>
    <dgm:pt modelId="{B4CBDF89-A257-A340-AD45-883A05D240EC}" type="pres">
      <dgm:prSet presAssocID="{17BC4B70-6ACE-49DC-8482-A03CE23D35D7}" presName="thickLine" presStyleLbl="alignNode1" presStyleIdx="1" presStyleCnt="5"/>
      <dgm:spPr/>
    </dgm:pt>
    <dgm:pt modelId="{C302F9EB-4287-C047-A204-4509FE38CF49}" type="pres">
      <dgm:prSet presAssocID="{17BC4B70-6ACE-49DC-8482-A03CE23D35D7}" presName="horz1" presStyleCnt="0"/>
      <dgm:spPr/>
    </dgm:pt>
    <dgm:pt modelId="{8816A593-E924-6C41-A6D6-5B14D6A1F315}" type="pres">
      <dgm:prSet presAssocID="{17BC4B70-6ACE-49DC-8482-A03CE23D35D7}" presName="tx1" presStyleLbl="revTx" presStyleIdx="1" presStyleCnt="5"/>
      <dgm:spPr/>
    </dgm:pt>
    <dgm:pt modelId="{2C26B1B7-A920-3C43-8CFC-A0D9127CBEDD}" type="pres">
      <dgm:prSet presAssocID="{17BC4B70-6ACE-49DC-8482-A03CE23D35D7}" presName="vert1" presStyleCnt="0"/>
      <dgm:spPr/>
    </dgm:pt>
    <dgm:pt modelId="{559BA4AD-57B3-7241-987A-ED5AC8776CA1}" type="pres">
      <dgm:prSet presAssocID="{6BF5F1D9-AD21-4C0A-BFE6-CEC4D7ABD474}" presName="thickLine" presStyleLbl="alignNode1" presStyleIdx="2" presStyleCnt="5"/>
      <dgm:spPr/>
    </dgm:pt>
    <dgm:pt modelId="{1E0047F4-FB9F-6646-9A14-AD44CC4428F4}" type="pres">
      <dgm:prSet presAssocID="{6BF5F1D9-AD21-4C0A-BFE6-CEC4D7ABD474}" presName="horz1" presStyleCnt="0"/>
      <dgm:spPr/>
    </dgm:pt>
    <dgm:pt modelId="{18C150EB-9597-EE47-9F5E-70E1520FC0F0}" type="pres">
      <dgm:prSet presAssocID="{6BF5F1D9-AD21-4C0A-BFE6-CEC4D7ABD474}" presName="tx1" presStyleLbl="revTx" presStyleIdx="2" presStyleCnt="5"/>
      <dgm:spPr/>
    </dgm:pt>
    <dgm:pt modelId="{B897FEC3-0A4C-4245-AD9F-74CB77CEBA65}" type="pres">
      <dgm:prSet presAssocID="{6BF5F1D9-AD21-4C0A-BFE6-CEC4D7ABD474}" presName="vert1" presStyleCnt="0"/>
      <dgm:spPr/>
    </dgm:pt>
    <dgm:pt modelId="{00C5C681-625C-3D44-B601-B51F57398C2E}" type="pres">
      <dgm:prSet presAssocID="{7713B2D8-BE63-4B34-803D-D9CFDC56AE94}" presName="thickLine" presStyleLbl="alignNode1" presStyleIdx="3" presStyleCnt="5"/>
      <dgm:spPr/>
    </dgm:pt>
    <dgm:pt modelId="{76885DEA-C5F3-1F4C-900A-0A01B027D284}" type="pres">
      <dgm:prSet presAssocID="{7713B2D8-BE63-4B34-803D-D9CFDC56AE94}" presName="horz1" presStyleCnt="0"/>
      <dgm:spPr/>
    </dgm:pt>
    <dgm:pt modelId="{C2B0B933-B0E7-BA49-A36A-6C896B2032F7}" type="pres">
      <dgm:prSet presAssocID="{7713B2D8-BE63-4B34-803D-D9CFDC56AE94}" presName="tx1" presStyleLbl="revTx" presStyleIdx="3" presStyleCnt="5"/>
      <dgm:spPr/>
    </dgm:pt>
    <dgm:pt modelId="{E01F9BD1-9357-8248-8910-7F4D45E69306}" type="pres">
      <dgm:prSet presAssocID="{7713B2D8-BE63-4B34-803D-D9CFDC56AE94}" presName="vert1" presStyleCnt="0"/>
      <dgm:spPr/>
    </dgm:pt>
    <dgm:pt modelId="{3E17C949-C000-2946-A620-8B9853917142}" type="pres">
      <dgm:prSet presAssocID="{89AF9165-0D82-42C7-9EA3-642273345AE6}" presName="thickLine" presStyleLbl="alignNode1" presStyleIdx="4" presStyleCnt="5"/>
      <dgm:spPr/>
    </dgm:pt>
    <dgm:pt modelId="{10396A0C-BBA1-4F46-883F-B4860AFF4D66}" type="pres">
      <dgm:prSet presAssocID="{89AF9165-0D82-42C7-9EA3-642273345AE6}" presName="horz1" presStyleCnt="0"/>
      <dgm:spPr/>
    </dgm:pt>
    <dgm:pt modelId="{8319006B-129B-054A-BC47-FA83A0D7F77C}" type="pres">
      <dgm:prSet presAssocID="{89AF9165-0D82-42C7-9EA3-642273345AE6}" presName="tx1" presStyleLbl="revTx" presStyleIdx="4" presStyleCnt="5"/>
      <dgm:spPr/>
    </dgm:pt>
    <dgm:pt modelId="{C948F1EE-F19C-544E-87D2-96236CB1A89A}" type="pres">
      <dgm:prSet presAssocID="{89AF9165-0D82-42C7-9EA3-642273345AE6}" presName="vert1" presStyleCnt="0"/>
      <dgm:spPr/>
    </dgm:pt>
  </dgm:ptLst>
  <dgm:cxnLst>
    <dgm:cxn modelId="{AE196703-A989-A54A-A759-1CA40E0929C9}" type="presOf" srcId="{AD58A8D6-80A2-4D6E-83E2-3A38E88427A6}" destId="{555D622C-6402-8E4F-8B88-28DAEDC455C0}" srcOrd="0" destOrd="0" presId="urn:microsoft.com/office/officeart/2008/layout/LinedList"/>
    <dgm:cxn modelId="{CD9E090D-6CB0-F940-90F4-6B407A440606}" type="presOf" srcId="{BAF4EAA6-ADC3-4284-A387-BC05B6451161}" destId="{77AC1E64-F3B4-5544-BFFD-01C163B096CF}" srcOrd="0" destOrd="0" presId="urn:microsoft.com/office/officeart/2008/layout/LinedList"/>
    <dgm:cxn modelId="{7CE98821-9016-CF49-880F-5303BF4EF742}" type="presOf" srcId="{89AF9165-0D82-42C7-9EA3-642273345AE6}" destId="{8319006B-129B-054A-BC47-FA83A0D7F77C}" srcOrd="0" destOrd="0" presId="urn:microsoft.com/office/officeart/2008/layout/LinedList"/>
    <dgm:cxn modelId="{52162563-7D6C-4188-A7F8-8866F952467F}" srcId="{BAF4EAA6-ADC3-4284-A387-BC05B6451161}" destId="{89AF9165-0D82-42C7-9EA3-642273345AE6}" srcOrd="4" destOrd="0" parTransId="{14211003-2CDA-425D-ACAA-7996F3007E11}" sibTransId="{69349D4A-7491-4D64-927C-5841C1374E3F}"/>
    <dgm:cxn modelId="{988CFB92-40E2-4C2F-B2BA-8F9C31736409}" srcId="{BAF4EAA6-ADC3-4284-A387-BC05B6451161}" destId="{7713B2D8-BE63-4B34-803D-D9CFDC56AE94}" srcOrd="3" destOrd="0" parTransId="{8CFC0FA0-B4ED-43BB-BBDE-1A39F39141C3}" sibTransId="{1F7074FD-2D60-4135-BE5F-F3E488602EFD}"/>
    <dgm:cxn modelId="{7BFACAB0-A084-43DA-9AAB-1DA7AC06CDDC}" srcId="{BAF4EAA6-ADC3-4284-A387-BC05B6451161}" destId="{6BF5F1D9-AD21-4C0A-BFE6-CEC4D7ABD474}" srcOrd="2" destOrd="0" parTransId="{D102C14A-55A8-44AE-B834-6A525518A55E}" sibTransId="{2FBF970B-9F12-4DAC-8FE3-E2EF6F28B27C}"/>
    <dgm:cxn modelId="{2F6228B4-1ED5-F242-AB29-011BDA6E50F9}" type="presOf" srcId="{17BC4B70-6ACE-49DC-8482-A03CE23D35D7}" destId="{8816A593-E924-6C41-A6D6-5B14D6A1F315}" srcOrd="0" destOrd="0" presId="urn:microsoft.com/office/officeart/2008/layout/LinedList"/>
    <dgm:cxn modelId="{00469CC7-207F-7248-A6C7-45E3DCB3271C}" type="presOf" srcId="{6BF5F1D9-AD21-4C0A-BFE6-CEC4D7ABD474}" destId="{18C150EB-9597-EE47-9F5E-70E1520FC0F0}" srcOrd="0" destOrd="0" presId="urn:microsoft.com/office/officeart/2008/layout/LinedList"/>
    <dgm:cxn modelId="{7AD474C9-E2CA-4841-B666-E4A2EF649EEC}" srcId="{BAF4EAA6-ADC3-4284-A387-BC05B6451161}" destId="{AD58A8D6-80A2-4D6E-83E2-3A38E88427A6}" srcOrd="0" destOrd="0" parTransId="{3683C7F6-14B2-4824-8ACE-730043EA5ECE}" sibTransId="{237B13D9-835A-4665-9783-A48EC29BC56E}"/>
    <dgm:cxn modelId="{06402FE3-251D-F14E-8C67-BF95FB77A478}" type="presOf" srcId="{7713B2D8-BE63-4B34-803D-D9CFDC56AE94}" destId="{C2B0B933-B0E7-BA49-A36A-6C896B2032F7}" srcOrd="0" destOrd="0" presId="urn:microsoft.com/office/officeart/2008/layout/LinedList"/>
    <dgm:cxn modelId="{FA80F8E7-E49E-49D4-A815-D0DC8C94391C}" srcId="{BAF4EAA6-ADC3-4284-A387-BC05B6451161}" destId="{17BC4B70-6ACE-49DC-8482-A03CE23D35D7}" srcOrd="1" destOrd="0" parTransId="{13C0AE05-E498-4E59-89E8-27119F920DA4}" sibTransId="{76385581-B726-4BC2-ADE9-4BBD2F1D2EDB}"/>
    <dgm:cxn modelId="{7B348431-92C3-CB44-B903-5179873725F8}" type="presParOf" srcId="{77AC1E64-F3B4-5544-BFFD-01C163B096CF}" destId="{ADE02DDD-B9A6-264B-B6C9-00203C1AE91B}" srcOrd="0" destOrd="0" presId="urn:microsoft.com/office/officeart/2008/layout/LinedList"/>
    <dgm:cxn modelId="{0C1B9523-22CC-174E-AD55-6DF6F91FC3B1}" type="presParOf" srcId="{77AC1E64-F3B4-5544-BFFD-01C163B096CF}" destId="{CE90DEAC-5915-1B40-810B-476F1E60A5FF}" srcOrd="1" destOrd="0" presId="urn:microsoft.com/office/officeart/2008/layout/LinedList"/>
    <dgm:cxn modelId="{27EFC1B5-32DD-8C4C-8EA7-316872AAF945}" type="presParOf" srcId="{CE90DEAC-5915-1B40-810B-476F1E60A5FF}" destId="{555D622C-6402-8E4F-8B88-28DAEDC455C0}" srcOrd="0" destOrd="0" presId="urn:microsoft.com/office/officeart/2008/layout/LinedList"/>
    <dgm:cxn modelId="{C28F2CE8-990F-EB4A-BCCE-830686945421}" type="presParOf" srcId="{CE90DEAC-5915-1B40-810B-476F1E60A5FF}" destId="{623C252D-CE3D-0B47-B2C3-8A50B0B356D3}" srcOrd="1" destOrd="0" presId="urn:microsoft.com/office/officeart/2008/layout/LinedList"/>
    <dgm:cxn modelId="{8A2DDB4E-4E0F-E549-84CE-D32AEE33CBB2}" type="presParOf" srcId="{77AC1E64-F3B4-5544-BFFD-01C163B096CF}" destId="{B4CBDF89-A257-A340-AD45-883A05D240EC}" srcOrd="2" destOrd="0" presId="urn:microsoft.com/office/officeart/2008/layout/LinedList"/>
    <dgm:cxn modelId="{13A7451E-441D-8246-89E3-80AFCEB1DF23}" type="presParOf" srcId="{77AC1E64-F3B4-5544-BFFD-01C163B096CF}" destId="{C302F9EB-4287-C047-A204-4509FE38CF49}" srcOrd="3" destOrd="0" presId="urn:microsoft.com/office/officeart/2008/layout/LinedList"/>
    <dgm:cxn modelId="{FC74F465-3EA9-ED40-B234-457909DB6943}" type="presParOf" srcId="{C302F9EB-4287-C047-A204-4509FE38CF49}" destId="{8816A593-E924-6C41-A6D6-5B14D6A1F315}" srcOrd="0" destOrd="0" presId="urn:microsoft.com/office/officeart/2008/layout/LinedList"/>
    <dgm:cxn modelId="{B5F2D59D-4301-F24B-B21E-BFC3F19490F7}" type="presParOf" srcId="{C302F9EB-4287-C047-A204-4509FE38CF49}" destId="{2C26B1B7-A920-3C43-8CFC-A0D9127CBEDD}" srcOrd="1" destOrd="0" presId="urn:microsoft.com/office/officeart/2008/layout/LinedList"/>
    <dgm:cxn modelId="{756E9100-06AA-FD43-9D2C-D860D99498DA}" type="presParOf" srcId="{77AC1E64-F3B4-5544-BFFD-01C163B096CF}" destId="{559BA4AD-57B3-7241-987A-ED5AC8776CA1}" srcOrd="4" destOrd="0" presId="urn:microsoft.com/office/officeart/2008/layout/LinedList"/>
    <dgm:cxn modelId="{20766192-1628-2247-806A-B18D841FF726}" type="presParOf" srcId="{77AC1E64-F3B4-5544-BFFD-01C163B096CF}" destId="{1E0047F4-FB9F-6646-9A14-AD44CC4428F4}" srcOrd="5" destOrd="0" presId="urn:microsoft.com/office/officeart/2008/layout/LinedList"/>
    <dgm:cxn modelId="{6A5D80B9-8C29-EB4E-BADC-423BD0A4EF6F}" type="presParOf" srcId="{1E0047F4-FB9F-6646-9A14-AD44CC4428F4}" destId="{18C150EB-9597-EE47-9F5E-70E1520FC0F0}" srcOrd="0" destOrd="0" presId="urn:microsoft.com/office/officeart/2008/layout/LinedList"/>
    <dgm:cxn modelId="{6655AAD7-62F9-DD4F-BCDD-EA90292FA763}" type="presParOf" srcId="{1E0047F4-FB9F-6646-9A14-AD44CC4428F4}" destId="{B897FEC3-0A4C-4245-AD9F-74CB77CEBA65}" srcOrd="1" destOrd="0" presId="urn:microsoft.com/office/officeart/2008/layout/LinedList"/>
    <dgm:cxn modelId="{3C1C1508-94CE-2D4D-B9CC-A4BD2D4E3F55}" type="presParOf" srcId="{77AC1E64-F3B4-5544-BFFD-01C163B096CF}" destId="{00C5C681-625C-3D44-B601-B51F57398C2E}" srcOrd="6" destOrd="0" presId="urn:microsoft.com/office/officeart/2008/layout/LinedList"/>
    <dgm:cxn modelId="{322176E1-89C5-CE42-8374-C6FABC2C2E98}" type="presParOf" srcId="{77AC1E64-F3B4-5544-BFFD-01C163B096CF}" destId="{76885DEA-C5F3-1F4C-900A-0A01B027D284}" srcOrd="7" destOrd="0" presId="urn:microsoft.com/office/officeart/2008/layout/LinedList"/>
    <dgm:cxn modelId="{A55C24DD-3015-DB4E-90DA-E8A3EC465AFD}" type="presParOf" srcId="{76885DEA-C5F3-1F4C-900A-0A01B027D284}" destId="{C2B0B933-B0E7-BA49-A36A-6C896B2032F7}" srcOrd="0" destOrd="0" presId="urn:microsoft.com/office/officeart/2008/layout/LinedList"/>
    <dgm:cxn modelId="{8783D86B-47FE-4B40-8477-AE00966D1EEA}" type="presParOf" srcId="{76885DEA-C5F3-1F4C-900A-0A01B027D284}" destId="{E01F9BD1-9357-8248-8910-7F4D45E69306}" srcOrd="1" destOrd="0" presId="urn:microsoft.com/office/officeart/2008/layout/LinedList"/>
    <dgm:cxn modelId="{4369AB4A-2F6E-3149-852C-16153C1C2AAE}" type="presParOf" srcId="{77AC1E64-F3B4-5544-BFFD-01C163B096CF}" destId="{3E17C949-C000-2946-A620-8B9853917142}" srcOrd="8" destOrd="0" presId="urn:microsoft.com/office/officeart/2008/layout/LinedList"/>
    <dgm:cxn modelId="{3B136068-838E-8343-9671-498B5619D0AE}" type="presParOf" srcId="{77AC1E64-F3B4-5544-BFFD-01C163B096CF}" destId="{10396A0C-BBA1-4F46-883F-B4860AFF4D66}" srcOrd="9" destOrd="0" presId="urn:microsoft.com/office/officeart/2008/layout/LinedList"/>
    <dgm:cxn modelId="{382A907E-DD0F-504B-9991-B1645AFB5039}" type="presParOf" srcId="{10396A0C-BBA1-4F46-883F-B4860AFF4D66}" destId="{8319006B-129B-054A-BC47-FA83A0D7F77C}" srcOrd="0" destOrd="0" presId="urn:microsoft.com/office/officeart/2008/layout/LinedList"/>
    <dgm:cxn modelId="{BF1F4819-5E18-6541-84F2-1057CD8A3F6E}" type="presParOf" srcId="{10396A0C-BBA1-4F46-883F-B4860AFF4D66}" destId="{C948F1EE-F19C-544E-87D2-96236CB1A89A}"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6B384E1A-A237-44DD-BF1F-2A3A00E3045A}" type="doc">
      <dgm:prSet loTypeId="urn:microsoft.com/office/officeart/2008/layout/LinedList" loCatId="list" qsTypeId="urn:microsoft.com/office/officeart/2005/8/quickstyle/simple2" qsCatId="simple" csTypeId="urn:microsoft.com/office/officeart/2005/8/colors/accent1_2" csCatId="accent1" phldr="1"/>
      <dgm:spPr/>
      <dgm:t>
        <a:bodyPr/>
        <a:lstStyle/>
        <a:p>
          <a:endParaRPr lang="en-US"/>
        </a:p>
      </dgm:t>
    </dgm:pt>
    <dgm:pt modelId="{E545E5C4-029D-4261-9CEC-432E01839811}">
      <dgm:prSet/>
      <dgm:spPr/>
      <dgm:t>
        <a:bodyPr/>
        <a:lstStyle/>
        <a:p>
          <a:r>
            <a:rPr lang="en-US" dirty="0"/>
            <a:t>Paul has written blog in his spare time in which he discusses his view that biblically gender is as assigned at birth and cannot be changed and that that </a:t>
          </a:r>
          <a:r>
            <a:rPr lang="en-GB" dirty="0"/>
            <a:t>as trans rights issues have entered the mainstream, there is a need to separate the fight for gender-based rights from those related to sexual orientation.</a:t>
          </a:r>
          <a:endParaRPr lang="en-US" dirty="0"/>
        </a:p>
      </dgm:t>
    </dgm:pt>
    <dgm:pt modelId="{CAD3069C-C305-4CD8-9FBC-D9EDDE0D20B3}" type="parTrans" cxnId="{F5962C7A-F7C5-44AC-A748-CAD50548B014}">
      <dgm:prSet/>
      <dgm:spPr/>
      <dgm:t>
        <a:bodyPr/>
        <a:lstStyle/>
        <a:p>
          <a:endParaRPr lang="en-US"/>
        </a:p>
      </dgm:t>
    </dgm:pt>
    <dgm:pt modelId="{6BE6D629-2B35-4AEF-9F0E-C8DD3537190E}" type="sibTrans" cxnId="{F5962C7A-F7C5-44AC-A748-CAD50548B014}">
      <dgm:prSet/>
      <dgm:spPr/>
      <dgm:t>
        <a:bodyPr/>
        <a:lstStyle/>
        <a:p>
          <a:endParaRPr lang="en-US"/>
        </a:p>
      </dgm:t>
    </dgm:pt>
    <dgm:pt modelId="{8982692A-91F5-47BF-BAC5-06A4D992389E}">
      <dgm:prSet/>
      <dgm:spPr/>
      <dgm:t>
        <a:bodyPr/>
        <a:lstStyle/>
        <a:p>
          <a:r>
            <a:rPr lang="en-GB" dirty="0"/>
            <a:t>It was in fact the posts on his blog which caused his colleagues to complain.</a:t>
          </a:r>
          <a:endParaRPr lang="en-US" dirty="0"/>
        </a:p>
      </dgm:t>
    </dgm:pt>
    <dgm:pt modelId="{7A462C73-9C6C-4D76-8B4F-F02EE0714900}" type="parTrans" cxnId="{5B47E36C-276C-4A99-A818-FECFAB1C3186}">
      <dgm:prSet/>
      <dgm:spPr/>
      <dgm:t>
        <a:bodyPr/>
        <a:lstStyle/>
        <a:p>
          <a:endParaRPr lang="en-US"/>
        </a:p>
      </dgm:t>
    </dgm:pt>
    <dgm:pt modelId="{26DFC15C-2647-4E8A-99B1-CCC0F9FAC3C7}" type="sibTrans" cxnId="{5B47E36C-276C-4A99-A818-FECFAB1C3186}">
      <dgm:prSet/>
      <dgm:spPr/>
      <dgm:t>
        <a:bodyPr/>
        <a:lstStyle/>
        <a:p>
          <a:endParaRPr lang="en-US"/>
        </a:p>
      </dgm:t>
    </dgm:pt>
    <dgm:pt modelId="{2663192A-B4D7-443D-AE18-935BF1074069}">
      <dgm:prSet/>
      <dgm:spPr/>
      <dgm:t>
        <a:bodyPr/>
        <a:lstStyle/>
        <a:p>
          <a:r>
            <a:rPr lang="en-GB" dirty="0"/>
            <a:t>The company also received notification from a client that in light of these views they were refusing to work with the company anymore.</a:t>
          </a:r>
          <a:endParaRPr lang="en-US" dirty="0"/>
        </a:p>
      </dgm:t>
    </dgm:pt>
    <dgm:pt modelId="{14E9CA6D-B7A9-4E07-A501-55B24A118A57}" type="parTrans" cxnId="{C1F822D4-95D3-4C0C-ACFF-E27B1C8E9F23}">
      <dgm:prSet/>
      <dgm:spPr/>
      <dgm:t>
        <a:bodyPr/>
        <a:lstStyle/>
        <a:p>
          <a:endParaRPr lang="en-US"/>
        </a:p>
      </dgm:t>
    </dgm:pt>
    <dgm:pt modelId="{1309F04B-93E2-479D-8B33-28DBF4B2A063}" type="sibTrans" cxnId="{C1F822D4-95D3-4C0C-ACFF-E27B1C8E9F23}">
      <dgm:prSet/>
      <dgm:spPr/>
      <dgm:t>
        <a:bodyPr/>
        <a:lstStyle/>
        <a:p>
          <a:endParaRPr lang="en-US"/>
        </a:p>
      </dgm:t>
    </dgm:pt>
    <dgm:pt modelId="{D2ABD6AC-F217-417D-ADF3-8BB946F1E6D4}">
      <dgm:prSet/>
      <dgm:spPr/>
      <dgm:t>
        <a:bodyPr/>
        <a:lstStyle/>
        <a:p>
          <a:r>
            <a:rPr lang="en-GB" dirty="0"/>
            <a:t>It was the loss of this client which sparked the suspension, disciplinary investigation and ultimately his dismissal.</a:t>
          </a:r>
          <a:endParaRPr lang="en-US" dirty="0"/>
        </a:p>
      </dgm:t>
    </dgm:pt>
    <dgm:pt modelId="{3DCFE5BA-C444-49BC-9F1F-745C1F190A94}" type="parTrans" cxnId="{2F3D004B-59D2-4865-896D-0487E995745C}">
      <dgm:prSet/>
      <dgm:spPr/>
      <dgm:t>
        <a:bodyPr/>
        <a:lstStyle/>
        <a:p>
          <a:endParaRPr lang="en-US"/>
        </a:p>
      </dgm:t>
    </dgm:pt>
    <dgm:pt modelId="{348E0A3B-21DF-4C54-A8D7-88C270CED988}" type="sibTrans" cxnId="{2F3D004B-59D2-4865-896D-0487E995745C}">
      <dgm:prSet/>
      <dgm:spPr/>
      <dgm:t>
        <a:bodyPr/>
        <a:lstStyle/>
        <a:p>
          <a:endParaRPr lang="en-US"/>
        </a:p>
      </dgm:t>
    </dgm:pt>
    <dgm:pt modelId="{53065692-96E0-254A-BA28-B0B32C2BDC4D}" type="pres">
      <dgm:prSet presAssocID="{6B384E1A-A237-44DD-BF1F-2A3A00E3045A}" presName="vert0" presStyleCnt="0">
        <dgm:presLayoutVars>
          <dgm:dir/>
          <dgm:animOne val="branch"/>
          <dgm:animLvl val="lvl"/>
        </dgm:presLayoutVars>
      </dgm:prSet>
      <dgm:spPr/>
    </dgm:pt>
    <dgm:pt modelId="{221C5AE6-D0F7-E74C-9B4C-FE09CAF76BE3}" type="pres">
      <dgm:prSet presAssocID="{E545E5C4-029D-4261-9CEC-432E01839811}" presName="thickLine" presStyleLbl="alignNode1" presStyleIdx="0" presStyleCnt="4"/>
      <dgm:spPr/>
    </dgm:pt>
    <dgm:pt modelId="{3BDE48A9-E4D3-2440-9588-AFB3F50411CA}" type="pres">
      <dgm:prSet presAssocID="{E545E5C4-029D-4261-9CEC-432E01839811}" presName="horz1" presStyleCnt="0"/>
      <dgm:spPr/>
    </dgm:pt>
    <dgm:pt modelId="{F26D0E0D-312C-3D41-ADC9-EE62908744B1}" type="pres">
      <dgm:prSet presAssocID="{E545E5C4-029D-4261-9CEC-432E01839811}" presName="tx1" presStyleLbl="revTx" presStyleIdx="0" presStyleCnt="4"/>
      <dgm:spPr/>
    </dgm:pt>
    <dgm:pt modelId="{9785EF71-9B9F-3C4B-8641-6B543AC7291B}" type="pres">
      <dgm:prSet presAssocID="{E545E5C4-029D-4261-9CEC-432E01839811}" presName="vert1" presStyleCnt="0"/>
      <dgm:spPr/>
    </dgm:pt>
    <dgm:pt modelId="{305F423F-DBCD-0E4E-AE6E-481A3E983A38}" type="pres">
      <dgm:prSet presAssocID="{8982692A-91F5-47BF-BAC5-06A4D992389E}" presName="thickLine" presStyleLbl="alignNode1" presStyleIdx="1" presStyleCnt="4"/>
      <dgm:spPr/>
    </dgm:pt>
    <dgm:pt modelId="{27BEDF95-E7B1-734C-93FE-AEC07983A094}" type="pres">
      <dgm:prSet presAssocID="{8982692A-91F5-47BF-BAC5-06A4D992389E}" presName="horz1" presStyleCnt="0"/>
      <dgm:spPr/>
    </dgm:pt>
    <dgm:pt modelId="{A1316BBA-8261-E04C-B8A7-3E9B4EF790E5}" type="pres">
      <dgm:prSet presAssocID="{8982692A-91F5-47BF-BAC5-06A4D992389E}" presName="tx1" presStyleLbl="revTx" presStyleIdx="1" presStyleCnt="4"/>
      <dgm:spPr/>
    </dgm:pt>
    <dgm:pt modelId="{3D591AE5-6016-194D-9798-951F74CDE498}" type="pres">
      <dgm:prSet presAssocID="{8982692A-91F5-47BF-BAC5-06A4D992389E}" presName="vert1" presStyleCnt="0"/>
      <dgm:spPr/>
    </dgm:pt>
    <dgm:pt modelId="{5EACFA65-F728-C341-B70C-53C104247DE6}" type="pres">
      <dgm:prSet presAssocID="{2663192A-B4D7-443D-AE18-935BF1074069}" presName="thickLine" presStyleLbl="alignNode1" presStyleIdx="2" presStyleCnt="4"/>
      <dgm:spPr/>
    </dgm:pt>
    <dgm:pt modelId="{650D62DB-3E00-5E48-B24E-F6786AD9E9EB}" type="pres">
      <dgm:prSet presAssocID="{2663192A-B4D7-443D-AE18-935BF1074069}" presName="horz1" presStyleCnt="0"/>
      <dgm:spPr/>
    </dgm:pt>
    <dgm:pt modelId="{CA7EA342-9D80-8E47-8646-1595D705E42A}" type="pres">
      <dgm:prSet presAssocID="{2663192A-B4D7-443D-AE18-935BF1074069}" presName="tx1" presStyleLbl="revTx" presStyleIdx="2" presStyleCnt="4"/>
      <dgm:spPr/>
    </dgm:pt>
    <dgm:pt modelId="{D0E96268-BD36-6343-94D0-D45643890727}" type="pres">
      <dgm:prSet presAssocID="{2663192A-B4D7-443D-AE18-935BF1074069}" presName="vert1" presStyleCnt="0"/>
      <dgm:spPr/>
    </dgm:pt>
    <dgm:pt modelId="{76E711C6-280A-1345-855A-0BDD429DCF3F}" type="pres">
      <dgm:prSet presAssocID="{D2ABD6AC-F217-417D-ADF3-8BB946F1E6D4}" presName="thickLine" presStyleLbl="alignNode1" presStyleIdx="3" presStyleCnt="4"/>
      <dgm:spPr/>
    </dgm:pt>
    <dgm:pt modelId="{B6A77AA7-5639-C348-BB13-7AF25B2EEC0B}" type="pres">
      <dgm:prSet presAssocID="{D2ABD6AC-F217-417D-ADF3-8BB946F1E6D4}" presName="horz1" presStyleCnt="0"/>
      <dgm:spPr/>
    </dgm:pt>
    <dgm:pt modelId="{595EC543-0B48-1E41-A17C-0ACD560F780B}" type="pres">
      <dgm:prSet presAssocID="{D2ABD6AC-F217-417D-ADF3-8BB946F1E6D4}" presName="tx1" presStyleLbl="revTx" presStyleIdx="3" presStyleCnt="4"/>
      <dgm:spPr/>
    </dgm:pt>
    <dgm:pt modelId="{DFC739C0-B373-5E4C-A795-3B3F1FC17205}" type="pres">
      <dgm:prSet presAssocID="{D2ABD6AC-F217-417D-ADF3-8BB946F1E6D4}" presName="vert1" presStyleCnt="0"/>
      <dgm:spPr/>
    </dgm:pt>
  </dgm:ptLst>
  <dgm:cxnLst>
    <dgm:cxn modelId="{22957621-7E70-3A47-8BF3-AA523CA61567}" type="presOf" srcId="{6B384E1A-A237-44DD-BF1F-2A3A00E3045A}" destId="{53065692-96E0-254A-BA28-B0B32C2BDC4D}" srcOrd="0" destOrd="0" presId="urn:microsoft.com/office/officeart/2008/layout/LinedList"/>
    <dgm:cxn modelId="{557A733F-9028-9944-8F74-A14838CBB3DE}" type="presOf" srcId="{8982692A-91F5-47BF-BAC5-06A4D992389E}" destId="{A1316BBA-8261-E04C-B8A7-3E9B4EF790E5}" srcOrd="0" destOrd="0" presId="urn:microsoft.com/office/officeart/2008/layout/LinedList"/>
    <dgm:cxn modelId="{73597245-26B4-1F49-8462-A43A068E4072}" type="presOf" srcId="{E545E5C4-029D-4261-9CEC-432E01839811}" destId="{F26D0E0D-312C-3D41-ADC9-EE62908744B1}" srcOrd="0" destOrd="0" presId="urn:microsoft.com/office/officeart/2008/layout/LinedList"/>
    <dgm:cxn modelId="{2F3D004B-59D2-4865-896D-0487E995745C}" srcId="{6B384E1A-A237-44DD-BF1F-2A3A00E3045A}" destId="{D2ABD6AC-F217-417D-ADF3-8BB946F1E6D4}" srcOrd="3" destOrd="0" parTransId="{3DCFE5BA-C444-49BC-9F1F-745C1F190A94}" sibTransId="{348E0A3B-21DF-4C54-A8D7-88C270CED988}"/>
    <dgm:cxn modelId="{5B47E36C-276C-4A99-A818-FECFAB1C3186}" srcId="{6B384E1A-A237-44DD-BF1F-2A3A00E3045A}" destId="{8982692A-91F5-47BF-BAC5-06A4D992389E}" srcOrd="1" destOrd="0" parTransId="{7A462C73-9C6C-4D76-8B4F-F02EE0714900}" sibTransId="{26DFC15C-2647-4E8A-99B1-CCC0F9FAC3C7}"/>
    <dgm:cxn modelId="{F5962C7A-F7C5-44AC-A748-CAD50548B014}" srcId="{6B384E1A-A237-44DD-BF1F-2A3A00E3045A}" destId="{E545E5C4-029D-4261-9CEC-432E01839811}" srcOrd="0" destOrd="0" parTransId="{CAD3069C-C305-4CD8-9FBC-D9EDDE0D20B3}" sibTransId="{6BE6D629-2B35-4AEF-9F0E-C8DD3537190E}"/>
    <dgm:cxn modelId="{6A6A7AB0-ADB2-5A4E-86FE-C378DE7D7BF5}" type="presOf" srcId="{2663192A-B4D7-443D-AE18-935BF1074069}" destId="{CA7EA342-9D80-8E47-8646-1595D705E42A}" srcOrd="0" destOrd="0" presId="urn:microsoft.com/office/officeart/2008/layout/LinedList"/>
    <dgm:cxn modelId="{C1F822D4-95D3-4C0C-ACFF-E27B1C8E9F23}" srcId="{6B384E1A-A237-44DD-BF1F-2A3A00E3045A}" destId="{2663192A-B4D7-443D-AE18-935BF1074069}" srcOrd="2" destOrd="0" parTransId="{14E9CA6D-B7A9-4E07-A501-55B24A118A57}" sibTransId="{1309F04B-93E2-479D-8B33-28DBF4B2A063}"/>
    <dgm:cxn modelId="{0B9574D4-ACFB-D449-A30B-A70533B935F1}" type="presOf" srcId="{D2ABD6AC-F217-417D-ADF3-8BB946F1E6D4}" destId="{595EC543-0B48-1E41-A17C-0ACD560F780B}" srcOrd="0" destOrd="0" presId="urn:microsoft.com/office/officeart/2008/layout/LinedList"/>
    <dgm:cxn modelId="{B733FB02-F6FC-5F4A-9716-6BD1B9A4C8CC}" type="presParOf" srcId="{53065692-96E0-254A-BA28-B0B32C2BDC4D}" destId="{221C5AE6-D0F7-E74C-9B4C-FE09CAF76BE3}" srcOrd="0" destOrd="0" presId="urn:microsoft.com/office/officeart/2008/layout/LinedList"/>
    <dgm:cxn modelId="{9FCA4323-2EBD-434E-B42A-64C131135767}" type="presParOf" srcId="{53065692-96E0-254A-BA28-B0B32C2BDC4D}" destId="{3BDE48A9-E4D3-2440-9588-AFB3F50411CA}" srcOrd="1" destOrd="0" presId="urn:microsoft.com/office/officeart/2008/layout/LinedList"/>
    <dgm:cxn modelId="{6264F99A-0AE2-EA46-B3E6-3A1A1D4BE62C}" type="presParOf" srcId="{3BDE48A9-E4D3-2440-9588-AFB3F50411CA}" destId="{F26D0E0D-312C-3D41-ADC9-EE62908744B1}" srcOrd="0" destOrd="0" presId="urn:microsoft.com/office/officeart/2008/layout/LinedList"/>
    <dgm:cxn modelId="{F0BA78A5-EED3-2946-AD02-9ED185E90637}" type="presParOf" srcId="{3BDE48A9-E4D3-2440-9588-AFB3F50411CA}" destId="{9785EF71-9B9F-3C4B-8641-6B543AC7291B}" srcOrd="1" destOrd="0" presId="urn:microsoft.com/office/officeart/2008/layout/LinedList"/>
    <dgm:cxn modelId="{81DDA0EC-CF62-B240-9852-93A321CF968A}" type="presParOf" srcId="{53065692-96E0-254A-BA28-B0B32C2BDC4D}" destId="{305F423F-DBCD-0E4E-AE6E-481A3E983A38}" srcOrd="2" destOrd="0" presId="urn:microsoft.com/office/officeart/2008/layout/LinedList"/>
    <dgm:cxn modelId="{F00FF1E9-684A-964C-9D22-0F36FE87D9C0}" type="presParOf" srcId="{53065692-96E0-254A-BA28-B0B32C2BDC4D}" destId="{27BEDF95-E7B1-734C-93FE-AEC07983A094}" srcOrd="3" destOrd="0" presId="urn:microsoft.com/office/officeart/2008/layout/LinedList"/>
    <dgm:cxn modelId="{57104CE8-A2C5-F54D-98BE-C0545746E182}" type="presParOf" srcId="{27BEDF95-E7B1-734C-93FE-AEC07983A094}" destId="{A1316BBA-8261-E04C-B8A7-3E9B4EF790E5}" srcOrd="0" destOrd="0" presId="urn:microsoft.com/office/officeart/2008/layout/LinedList"/>
    <dgm:cxn modelId="{3C7F82D0-C8A1-164C-A204-A4C5FBFFFD0F}" type="presParOf" srcId="{27BEDF95-E7B1-734C-93FE-AEC07983A094}" destId="{3D591AE5-6016-194D-9798-951F74CDE498}" srcOrd="1" destOrd="0" presId="urn:microsoft.com/office/officeart/2008/layout/LinedList"/>
    <dgm:cxn modelId="{5DF772BB-01A5-F348-B616-E7E0618C35C9}" type="presParOf" srcId="{53065692-96E0-254A-BA28-B0B32C2BDC4D}" destId="{5EACFA65-F728-C341-B70C-53C104247DE6}" srcOrd="4" destOrd="0" presId="urn:microsoft.com/office/officeart/2008/layout/LinedList"/>
    <dgm:cxn modelId="{27B3B8B1-69B9-0A49-AE8B-65665880CE45}" type="presParOf" srcId="{53065692-96E0-254A-BA28-B0B32C2BDC4D}" destId="{650D62DB-3E00-5E48-B24E-F6786AD9E9EB}" srcOrd="5" destOrd="0" presId="urn:microsoft.com/office/officeart/2008/layout/LinedList"/>
    <dgm:cxn modelId="{B75E7BD8-D808-BD44-A3FD-28AAF7020F8A}" type="presParOf" srcId="{650D62DB-3E00-5E48-B24E-F6786AD9E9EB}" destId="{CA7EA342-9D80-8E47-8646-1595D705E42A}" srcOrd="0" destOrd="0" presId="urn:microsoft.com/office/officeart/2008/layout/LinedList"/>
    <dgm:cxn modelId="{F0D41C7B-DE60-F44F-AB0E-44E27D6FC39A}" type="presParOf" srcId="{650D62DB-3E00-5E48-B24E-F6786AD9E9EB}" destId="{D0E96268-BD36-6343-94D0-D45643890727}" srcOrd="1" destOrd="0" presId="urn:microsoft.com/office/officeart/2008/layout/LinedList"/>
    <dgm:cxn modelId="{4BEB683F-A360-9844-9A5D-AFB6569D83E2}" type="presParOf" srcId="{53065692-96E0-254A-BA28-B0B32C2BDC4D}" destId="{76E711C6-280A-1345-855A-0BDD429DCF3F}" srcOrd="6" destOrd="0" presId="urn:microsoft.com/office/officeart/2008/layout/LinedList"/>
    <dgm:cxn modelId="{95EA83E5-9B47-B641-8F69-3AD85D6735B0}" type="presParOf" srcId="{53065692-96E0-254A-BA28-B0B32C2BDC4D}" destId="{B6A77AA7-5639-C348-BB13-7AF25B2EEC0B}" srcOrd="7" destOrd="0" presId="urn:microsoft.com/office/officeart/2008/layout/LinedList"/>
    <dgm:cxn modelId="{8C900B4A-7D68-114A-9CF8-7791E0822A8B}" type="presParOf" srcId="{B6A77AA7-5639-C348-BB13-7AF25B2EEC0B}" destId="{595EC543-0B48-1E41-A17C-0ACD560F780B}" srcOrd="0" destOrd="0" presId="urn:microsoft.com/office/officeart/2008/layout/LinedList"/>
    <dgm:cxn modelId="{E582D805-61B6-9D49-9A10-A630F65EEB60}" type="presParOf" srcId="{B6A77AA7-5639-C348-BB13-7AF25B2EEC0B}" destId="{DFC739C0-B373-5E4C-A795-3B3F1FC17205}"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89057EA8-3409-4517-A6B2-E5B581BF010A}" type="doc">
      <dgm:prSet loTypeId="urn:microsoft.com/office/officeart/2008/layout/LinedList" loCatId="list" qsTypeId="urn:microsoft.com/office/officeart/2005/8/quickstyle/simple2" qsCatId="simple" csTypeId="urn:microsoft.com/office/officeart/2005/8/colors/accent3_2" csCatId="accent3"/>
      <dgm:spPr/>
      <dgm:t>
        <a:bodyPr/>
        <a:lstStyle/>
        <a:p>
          <a:endParaRPr lang="en-US"/>
        </a:p>
      </dgm:t>
    </dgm:pt>
    <dgm:pt modelId="{DB482555-269F-4BAA-9670-0A233138659B}">
      <dgm:prSet/>
      <dgm:spPr/>
      <dgm:t>
        <a:bodyPr/>
        <a:lstStyle/>
        <a:p>
          <a:r>
            <a:rPr lang="en-GB" dirty="0"/>
            <a:t>Should employees be disciplined for views expressed outside work if they don’t mention their employer?</a:t>
          </a:r>
          <a:endParaRPr lang="en-US" dirty="0"/>
        </a:p>
      </dgm:t>
    </dgm:pt>
    <dgm:pt modelId="{62C83FC5-525B-4505-B31B-A9604AB48FCC}" type="parTrans" cxnId="{D9AE3325-AC19-4EE8-B45C-C9EA049D734C}">
      <dgm:prSet/>
      <dgm:spPr/>
      <dgm:t>
        <a:bodyPr/>
        <a:lstStyle/>
        <a:p>
          <a:endParaRPr lang="en-US"/>
        </a:p>
      </dgm:t>
    </dgm:pt>
    <dgm:pt modelId="{B3565FC2-EBBA-483C-A084-5A32B503CEAD}" type="sibTrans" cxnId="{D9AE3325-AC19-4EE8-B45C-C9EA049D734C}">
      <dgm:prSet/>
      <dgm:spPr/>
      <dgm:t>
        <a:bodyPr/>
        <a:lstStyle/>
        <a:p>
          <a:endParaRPr lang="en-US"/>
        </a:p>
      </dgm:t>
    </dgm:pt>
    <dgm:pt modelId="{D921FF0B-78AB-4C54-A4BB-87AE50EAE3E8}">
      <dgm:prSet/>
      <dgm:spPr/>
      <dgm:t>
        <a:bodyPr/>
        <a:lstStyle/>
        <a:p>
          <a:r>
            <a:rPr lang="en-GB" dirty="0"/>
            <a:t>If employers are wanting to rely on “reputational damage”, what “damage” do they need to show?</a:t>
          </a:r>
          <a:endParaRPr lang="en-US" dirty="0"/>
        </a:p>
      </dgm:t>
    </dgm:pt>
    <dgm:pt modelId="{F57C39DB-599B-40F2-9205-B294585656F6}" type="parTrans" cxnId="{C16214B1-0AE1-4103-B494-C9B3CE189674}">
      <dgm:prSet/>
      <dgm:spPr/>
      <dgm:t>
        <a:bodyPr/>
        <a:lstStyle/>
        <a:p>
          <a:endParaRPr lang="en-US"/>
        </a:p>
      </dgm:t>
    </dgm:pt>
    <dgm:pt modelId="{34FF2AFB-D915-442E-9A00-0A4C093A9286}" type="sibTrans" cxnId="{C16214B1-0AE1-4103-B494-C9B3CE189674}">
      <dgm:prSet/>
      <dgm:spPr/>
      <dgm:t>
        <a:bodyPr/>
        <a:lstStyle/>
        <a:p>
          <a:endParaRPr lang="en-US"/>
        </a:p>
      </dgm:t>
    </dgm:pt>
    <dgm:pt modelId="{DB2BACD8-AA64-4F5E-9037-464E34877474}">
      <dgm:prSet/>
      <dgm:spPr/>
      <dgm:t>
        <a:bodyPr/>
        <a:lstStyle/>
        <a:p>
          <a:r>
            <a:rPr lang="en-GB" dirty="0"/>
            <a:t>What evidence do employers need?</a:t>
          </a:r>
          <a:endParaRPr lang="en-US" dirty="0"/>
        </a:p>
      </dgm:t>
    </dgm:pt>
    <dgm:pt modelId="{A2A84EB0-AF01-49CA-B257-EAD08714FDE2}" type="parTrans" cxnId="{525E9788-2DB8-4F50-838B-15CE9D9B2ED4}">
      <dgm:prSet/>
      <dgm:spPr/>
      <dgm:t>
        <a:bodyPr/>
        <a:lstStyle/>
        <a:p>
          <a:endParaRPr lang="en-US"/>
        </a:p>
      </dgm:t>
    </dgm:pt>
    <dgm:pt modelId="{0DE591FD-61C5-4B32-BABB-AB90A4CFE8CC}" type="sibTrans" cxnId="{525E9788-2DB8-4F50-838B-15CE9D9B2ED4}">
      <dgm:prSet/>
      <dgm:spPr/>
      <dgm:t>
        <a:bodyPr/>
        <a:lstStyle/>
        <a:p>
          <a:endParaRPr lang="en-US"/>
        </a:p>
      </dgm:t>
    </dgm:pt>
    <dgm:pt modelId="{11AA35D5-1736-455F-9135-8A261544D0A4}">
      <dgm:prSet/>
      <dgm:spPr/>
      <dgm:t>
        <a:bodyPr/>
        <a:lstStyle/>
        <a:p>
          <a:r>
            <a:rPr lang="en-GB" dirty="0"/>
            <a:t>How can employers protect their reputation while respecting staff rights to freedom of expression?</a:t>
          </a:r>
          <a:endParaRPr lang="en-US" dirty="0"/>
        </a:p>
      </dgm:t>
    </dgm:pt>
    <dgm:pt modelId="{BBEF7667-2E01-49E4-AD85-B387E20EA905}" type="parTrans" cxnId="{4705AB08-CCC4-4E2D-B4C6-931473F1FBF8}">
      <dgm:prSet/>
      <dgm:spPr/>
      <dgm:t>
        <a:bodyPr/>
        <a:lstStyle/>
        <a:p>
          <a:endParaRPr lang="en-US"/>
        </a:p>
      </dgm:t>
    </dgm:pt>
    <dgm:pt modelId="{18706BAF-D9DA-478E-8A98-7DDF2B5338ED}" type="sibTrans" cxnId="{4705AB08-CCC4-4E2D-B4C6-931473F1FBF8}">
      <dgm:prSet/>
      <dgm:spPr/>
      <dgm:t>
        <a:bodyPr/>
        <a:lstStyle/>
        <a:p>
          <a:endParaRPr lang="en-US"/>
        </a:p>
      </dgm:t>
    </dgm:pt>
    <dgm:pt modelId="{CEC575B8-3B58-2841-A971-71802D3B52E7}" type="pres">
      <dgm:prSet presAssocID="{89057EA8-3409-4517-A6B2-E5B581BF010A}" presName="vert0" presStyleCnt="0">
        <dgm:presLayoutVars>
          <dgm:dir/>
          <dgm:animOne val="branch"/>
          <dgm:animLvl val="lvl"/>
        </dgm:presLayoutVars>
      </dgm:prSet>
      <dgm:spPr/>
    </dgm:pt>
    <dgm:pt modelId="{E2ABFD0E-E1A3-7A49-9073-1EC3AA97B0A5}" type="pres">
      <dgm:prSet presAssocID="{DB482555-269F-4BAA-9670-0A233138659B}" presName="thickLine" presStyleLbl="alignNode1" presStyleIdx="0" presStyleCnt="4"/>
      <dgm:spPr/>
    </dgm:pt>
    <dgm:pt modelId="{272D67B4-4E12-8E41-9CEA-9E4E7FEAF6D8}" type="pres">
      <dgm:prSet presAssocID="{DB482555-269F-4BAA-9670-0A233138659B}" presName="horz1" presStyleCnt="0"/>
      <dgm:spPr/>
    </dgm:pt>
    <dgm:pt modelId="{91925016-1010-A54E-818D-6F252FAB0A93}" type="pres">
      <dgm:prSet presAssocID="{DB482555-269F-4BAA-9670-0A233138659B}" presName="tx1" presStyleLbl="revTx" presStyleIdx="0" presStyleCnt="4"/>
      <dgm:spPr/>
    </dgm:pt>
    <dgm:pt modelId="{A9CE3288-0391-A146-8C82-E2C117AF7BC4}" type="pres">
      <dgm:prSet presAssocID="{DB482555-269F-4BAA-9670-0A233138659B}" presName="vert1" presStyleCnt="0"/>
      <dgm:spPr/>
    </dgm:pt>
    <dgm:pt modelId="{0EF8D30F-9F7A-5F4D-A893-33BF4D3B0193}" type="pres">
      <dgm:prSet presAssocID="{D921FF0B-78AB-4C54-A4BB-87AE50EAE3E8}" presName="thickLine" presStyleLbl="alignNode1" presStyleIdx="1" presStyleCnt="4"/>
      <dgm:spPr/>
    </dgm:pt>
    <dgm:pt modelId="{49CF9D9E-DAAA-2345-83D4-A365602C9222}" type="pres">
      <dgm:prSet presAssocID="{D921FF0B-78AB-4C54-A4BB-87AE50EAE3E8}" presName="horz1" presStyleCnt="0"/>
      <dgm:spPr/>
    </dgm:pt>
    <dgm:pt modelId="{3DD0D6A4-3182-9C40-B02D-7D846FACF9E2}" type="pres">
      <dgm:prSet presAssocID="{D921FF0B-78AB-4C54-A4BB-87AE50EAE3E8}" presName="tx1" presStyleLbl="revTx" presStyleIdx="1" presStyleCnt="4"/>
      <dgm:spPr/>
    </dgm:pt>
    <dgm:pt modelId="{41486DC5-7960-E945-922E-5EFB2BFC923C}" type="pres">
      <dgm:prSet presAssocID="{D921FF0B-78AB-4C54-A4BB-87AE50EAE3E8}" presName="vert1" presStyleCnt="0"/>
      <dgm:spPr/>
    </dgm:pt>
    <dgm:pt modelId="{8A1CFA49-ECB9-1848-B61D-F0B6D0F3A606}" type="pres">
      <dgm:prSet presAssocID="{DB2BACD8-AA64-4F5E-9037-464E34877474}" presName="thickLine" presStyleLbl="alignNode1" presStyleIdx="2" presStyleCnt="4"/>
      <dgm:spPr/>
    </dgm:pt>
    <dgm:pt modelId="{EBCB125F-8226-004F-B29C-427DD641A5ED}" type="pres">
      <dgm:prSet presAssocID="{DB2BACD8-AA64-4F5E-9037-464E34877474}" presName="horz1" presStyleCnt="0"/>
      <dgm:spPr/>
    </dgm:pt>
    <dgm:pt modelId="{BD4E0957-F3E6-E248-82E5-FA9F192A53AC}" type="pres">
      <dgm:prSet presAssocID="{DB2BACD8-AA64-4F5E-9037-464E34877474}" presName="tx1" presStyleLbl="revTx" presStyleIdx="2" presStyleCnt="4"/>
      <dgm:spPr/>
    </dgm:pt>
    <dgm:pt modelId="{6BDBE2D1-F3C9-5842-9E7F-17FBF13D3BAD}" type="pres">
      <dgm:prSet presAssocID="{DB2BACD8-AA64-4F5E-9037-464E34877474}" presName="vert1" presStyleCnt="0"/>
      <dgm:spPr/>
    </dgm:pt>
    <dgm:pt modelId="{A67B17D5-711A-B24B-B5AE-E17AACEE8BC7}" type="pres">
      <dgm:prSet presAssocID="{11AA35D5-1736-455F-9135-8A261544D0A4}" presName="thickLine" presStyleLbl="alignNode1" presStyleIdx="3" presStyleCnt="4"/>
      <dgm:spPr/>
    </dgm:pt>
    <dgm:pt modelId="{DDD5EAF1-94A5-D445-BA24-E55FC813607A}" type="pres">
      <dgm:prSet presAssocID="{11AA35D5-1736-455F-9135-8A261544D0A4}" presName="horz1" presStyleCnt="0"/>
      <dgm:spPr/>
    </dgm:pt>
    <dgm:pt modelId="{AD0DD763-11A7-1045-A75E-84DC91699098}" type="pres">
      <dgm:prSet presAssocID="{11AA35D5-1736-455F-9135-8A261544D0A4}" presName="tx1" presStyleLbl="revTx" presStyleIdx="3" presStyleCnt="4"/>
      <dgm:spPr/>
    </dgm:pt>
    <dgm:pt modelId="{5C8D5985-B557-0D4A-A92C-B72FB1C7F13F}" type="pres">
      <dgm:prSet presAssocID="{11AA35D5-1736-455F-9135-8A261544D0A4}" presName="vert1" presStyleCnt="0"/>
      <dgm:spPr/>
    </dgm:pt>
  </dgm:ptLst>
  <dgm:cxnLst>
    <dgm:cxn modelId="{4705AB08-CCC4-4E2D-B4C6-931473F1FBF8}" srcId="{89057EA8-3409-4517-A6B2-E5B581BF010A}" destId="{11AA35D5-1736-455F-9135-8A261544D0A4}" srcOrd="3" destOrd="0" parTransId="{BBEF7667-2E01-49E4-AD85-B387E20EA905}" sibTransId="{18706BAF-D9DA-478E-8A98-7DDF2B5338ED}"/>
    <dgm:cxn modelId="{8FD63A14-9697-E245-8A6F-13CE9521DE72}" type="presOf" srcId="{DB482555-269F-4BAA-9670-0A233138659B}" destId="{91925016-1010-A54E-818D-6F252FAB0A93}" srcOrd="0" destOrd="0" presId="urn:microsoft.com/office/officeart/2008/layout/LinedList"/>
    <dgm:cxn modelId="{D9AE3325-AC19-4EE8-B45C-C9EA049D734C}" srcId="{89057EA8-3409-4517-A6B2-E5B581BF010A}" destId="{DB482555-269F-4BAA-9670-0A233138659B}" srcOrd="0" destOrd="0" parTransId="{62C83FC5-525B-4505-B31B-A9604AB48FCC}" sibTransId="{B3565FC2-EBBA-483C-A084-5A32B503CEAD}"/>
    <dgm:cxn modelId="{E8C48267-3919-1847-AC82-151B4383B4DF}" type="presOf" srcId="{DB2BACD8-AA64-4F5E-9037-464E34877474}" destId="{BD4E0957-F3E6-E248-82E5-FA9F192A53AC}" srcOrd="0" destOrd="0" presId="urn:microsoft.com/office/officeart/2008/layout/LinedList"/>
    <dgm:cxn modelId="{2C3FF274-B866-4741-9CA4-DF913AD2971F}" type="presOf" srcId="{89057EA8-3409-4517-A6B2-E5B581BF010A}" destId="{CEC575B8-3B58-2841-A971-71802D3B52E7}" srcOrd="0" destOrd="0" presId="urn:microsoft.com/office/officeart/2008/layout/LinedList"/>
    <dgm:cxn modelId="{525E9788-2DB8-4F50-838B-15CE9D9B2ED4}" srcId="{89057EA8-3409-4517-A6B2-E5B581BF010A}" destId="{DB2BACD8-AA64-4F5E-9037-464E34877474}" srcOrd="2" destOrd="0" parTransId="{A2A84EB0-AF01-49CA-B257-EAD08714FDE2}" sibTransId="{0DE591FD-61C5-4B32-BABB-AB90A4CFE8CC}"/>
    <dgm:cxn modelId="{85002AA3-0C0F-6444-840B-D3D65D52FB82}" type="presOf" srcId="{11AA35D5-1736-455F-9135-8A261544D0A4}" destId="{AD0DD763-11A7-1045-A75E-84DC91699098}" srcOrd="0" destOrd="0" presId="urn:microsoft.com/office/officeart/2008/layout/LinedList"/>
    <dgm:cxn modelId="{C16214B1-0AE1-4103-B494-C9B3CE189674}" srcId="{89057EA8-3409-4517-A6B2-E5B581BF010A}" destId="{D921FF0B-78AB-4C54-A4BB-87AE50EAE3E8}" srcOrd="1" destOrd="0" parTransId="{F57C39DB-599B-40F2-9205-B294585656F6}" sibTransId="{34FF2AFB-D915-442E-9A00-0A4C093A9286}"/>
    <dgm:cxn modelId="{5F6871EC-1E0F-854F-B305-6372E05851DF}" type="presOf" srcId="{D921FF0B-78AB-4C54-A4BB-87AE50EAE3E8}" destId="{3DD0D6A4-3182-9C40-B02D-7D846FACF9E2}" srcOrd="0" destOrd="0" presId="urn:microsoft.com/office/officeart/2008/layout/LinedList"/>
    <dgm:cxn modelId="{B8450286-9235-7745-A1F4-869EDE7F7586}" type="presParOf" srcId="{CEC575B8-3B58-2841-A971-71802D3B52E7}" destId="{E2ABFD0E-E1A3-7A49-9073-1EC3AA97B0A5}" srcOrd="0" destOrd="0" presId="urn:microsoft.com/office/officeart/2008/layout/LinedList"/>
    <dgm:cxn modelId="{09FDB437-F595-CF46-A30E-3449DEC62E88}" type="presParOf" srcId="{CEC575B8-3B58-2841-A971-71802D3B52E7}" destId="{272D67B4-4E12-8E41-9CEA-9E4E7FEAF6D8}" srcOrd="1" destOrd="0" presId="urn:microsoft.com/office/officeart/2008/layout/LinedList"/>
    <dgm:cxn modelId="{A3AE179E-8091-8E44-ACEB-51D29598542F}" type="presParOf" srcId="{272D67B4-4E12-8E41-9CEA-9E4E7FEAF6D8}" destId="{91925016-1010-A54E-818D-6F252FAB0A93}" srcOrd="0" destOrd="0" presId="urn:microsoft.com/office/officeart/2008/layout/LinedList"/>
    <dgm:cxn modelId="{621201F0-7C69-9842-A64B-D464B4AFC30D}" type="presParOf" srcId="{272D67B4-4E12-8E41-9CEA-9E4E7FEAF6D8}" destId="{A9CE3288-0391-A146-8C82-E2C117AF7BC4}" srcOrd="1" destOrd="0" presId="urn:microsoft.com/office/officeart/2008/layout/LinedList"/>
    <dgm:cxn modelId="{95A0F98F-7503-E047-A3D5-0A57C7719624}" type="presParOf" srcId="{CEC575B8-3B58-2841-A971-71802D3B52E7}" destId="{0EF8D30F-9F7A-5F4D-A893-33BF4D3B0193}" srcOrd="2" destOrd="0" presId="urn:microsoft.com/office/officeart/2008/layout/LinedList"/>
    <dgm:cxn modelId="{132E93E9-74B3-2848-A37C-16ECDE2159F1}" type="presParOf" srcId="{CEC575B8-3B58-2841-A971-71802D3B52E7}" destId="{49CF9D9E-DAAA-2345-83D4-A365602C9222}" srcOrd="3" destOrd="0" presId="urn:microsoft.com/office/officeart/2008/layout/LinedList"/>
    <dgm:cxn modelId="{FA26C444-B219-9E45-8C93-DF45CB46C774}" type="presParOf" srcId="{49CF9D9E-DAAA-2345-83D4-A365602C9222}" destId="{3DD0D6A4-3182-9C40-B02D-7D846FACF9E2}" srcOrd="0" destOrd="0" presId="urn:microsoft.com/office/officeart/2008/layout/LinedList"/>
    <dgm:cxn modelId="{E1F12063-375B-AF46-9666-84CCE3A96083}" type="presParOf" srcId="{49CF9D9E-DAAA-2345-83D4-A365602C9222}" destId="{41486DC5-7960-E945-922E-5EFB2BFC923C}" srcOrd="1" destOrd="0" presId="urn:microsoft.com/office/officeart/2008/layout/LinedList"/>
    <dgm:cxn modelId="{DD02583E-90D3-F94F-BB38-5C9EC0669BD6}" type="presParOf" srcId="{CEC575B8-3B58-2841-A971-71802D3B52E7}" destId="{8A1CFA49-ECB9-1848-B61D-F0B6D0F3A606}" srcOrd="4" destOrd="0" presId="urn:microsoft.com/office/officeart/2008/layout/LinedList"/>
    <dgm:cxn modelId="{C1124A7C-56B6-6145-979F-D45323FCB5A8}" type="presParOf" srcId="{CEC575B8-3B58-2841-A971-71802D3B52E7}" destId="{EBCB125F-8226-004F-B29C-427DD641A5ED}" srcOrd="5" destOrd="0" presId="urn:microsoft.com/office/officeart/2008/layout/LinedList"/>
    <dgm:cxn modelId="{5FC70AC2-DA7B-3A42-8717-88A4B252E2E7}" type="presParOf" srcId="{EBCB125F-8226-004F-B29C-427DD641A5ED}" destId="{BD4E0957-F3E6-E248-82E5-FA9F192A53AC}" srcOrd="0" destOrd="0" presId="urn:microsoft.com/office/officeart/2008/layout/LinedList"/>
    <dgm:cxn modelId="{E24A40C2-551B-2148-ADF4-C1957A7CECB1}" type="presParOf" srcId="{EBCB125F-8226-004F-B29C-427DD641A5ED}" destId="{6BDBE2D1-F3C9-5842-9E7F-17FBF13D3BAD}" srcOrd="1" destOrd="0" presId="urn:microsoft.com/office/officeart/2008/layout/LinedList"/>
    <dgm:cxn modelId="{478F0737-E925-4844-A95F-57717095E099}" type="presParOf" srcId="{CEC575B8-3B58-2841-A971-71802D3B52E7}" destId="{A67B17D5-711A-B24B-B5AE-E17AACEE8BC7}" srcOrd="6" destOrd="0" presId="urn:microsoft.com/office/officeart/2008/layout/LinedList"/>
    <dgm:cxn modelId="{CECB0A95-70B4-2B4A-AC12-2F1F2DFE3B0A}" type="presParOf" srcId="{CEC575B8-3B58-2841-A971-71802D3B52E7}" destId="{DDD5EAF1-94A5-D445-BA24-E55FC813607A}" srcOrd="7" destOrd="0" presId="urn:microsoft.com/office/officeart/2008/layout/LinedList"/>
    <dgm:cxn modelId="{47F9E845-1E07-3948-9B87-10E60A61836E}" type="presParOf" srcId="{DDD5EAF1-94A5-D445-BA24-E55FC813607A}" destId="{AD0DD763-11A7-1045-A75E-84DC91699098}" srcOrd="0" destOrd="0" presId="urn:microsoft.com/office/officeart/2008/layout/LinedList"/>
    <dgm:cxn modelId="{B3C7A261-23C7-0A43-A0BA-7D3DFE1A79F1}" type="presParOf" srcId="{DDD5EAF1-94A5-D445-BA24-E55FC813607A}" destId="{5C8D5985-B557-0D4A-A92C-B72FB1C7F13F}"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9DA806C-622C-C548-A695-825A35FE5136}">
      <dsp:nvSpPr>
        <dsp:cNvPr id="0" name=""/>
        <dsp:cNvSpPr/>
      </dsp:nvSpPr>
      <dsp:spPr>
        <a:xfrm>
          <a:off x="0" y="508"/>
          <a:ext cx="10113335" cy="0"/>
        </a:xfrm>
        <a:prstGeom prst="lin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12700" cap="flat" cmpd="sng" algn="ctr">
          <a:solidFill>
            <a:schemeClr val="accent1">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FCD1EE72-63FE-AE42-A398-D2B5F4A4A8C4}">
      <dsp:nvSpPr>
        <dsp:cNvPr id="0" name=""/>
        <dsp:cNvSpPr/>
      </dsp:nvSpPr>
      <dsp:spPr>
        <a:xfrm>
          <a:off x="0" y="508"/>
          <a:ext cx="2022667" cy="8333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4780" tIns="144780" rIns="144780" bIns="144780" numCol="1" spcCol="1270" anchor="t" anchorCtr="0">
          <a:noAutofit/>
        </a:bodyPr>
        <a:lstStyle/>
        <a:p>
          <a:pPr marL="0" lvl="0" indent="0" algn="l" defTabSz="1689100">
            <a:lnSpc>
              <a:spcPct val="90000"/>
            </a:lnSpc>
            <a:spcBef>
              <a:spcPct val="0"/>
            </a:spcBef>
            <a:spcAft>
              <a:spcPct val="35000"/>
            </a:spcAft>
            <a:buNone/>
          </a:pPr>
          <a:r>
            <a:rPr lang="en-US" sz="3800" kern="1200" dirty="0"/>
            <a:t>1</a:t>
          </a:r>
        </a:p>
      </dsp:txBody>
      <dsp:txXfrm>
        <a:off x="0" y="508"/>
        <a:ext cx="2022667" cy="833388"/>
      </dsp:txXfrm>
    </dsp:sp>
    <dsp:sp modelId="{8C4152E4-4454-6544-B4BA-97DFF599C712}">
      <dsp:nvSpPr>
        <dsp:cNvPr id="0" name=""/>
        <dsp:cNvSpPr/>
      </dsp:nvSpPr>
      <dsp:spPr>
        <a:xfrm>
          <a:off x="2174367" y="38353"/>
          <a:ext cx="7938967" cy="7568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kern="1200" dirty="0"/>
            <a:t>Be genuinely held</a:t>
          </a:r>
        </a:p>
      </dsp:txBody>
      <dsp:txXfrm>
        <a:off x="2174367" y="38353"/>
        <a:ext cx="7938967" cy="756886"/>
      </dsp:txXfrm>
    </dsp:sp>
    <dsp:sp modelId="{4DAD3549-F489-BE4D-9DAA-9CC19B2D9190}">
      <dsp:nvSpPr>
        <dsp:cNvPr id="0" name=""/>
        <dsp:cNvSpPr/>
      </dsp:nvSpPr>
      <dsp:spPr>
        <a:xfrm>
          <a:off x="2022667" y="795239"/>
          <a:ext cx="8090668" cy="0"/>
        </a:xfrm>
        <a:prstGeom prst="line">
          <a:avLst/>
        </a:prstGeom>
        <a:noFill/>
        <a:ln w="12700" cap="flat" cmpd="sng" algn="ctr">
          <a:solidFill>
            <a:schemeClr val="accent1">
              <a:tint val="50000"/>
              <a:hueOff val="0"/>
              <a:satOff val="0"/>
              <a:lumOff val="0"/>
              <a:alphaOff val="0"/>
            </a:schemeClr>
          </a:solidFill>
          <a:prstDash val="solid"/>
          <a:miter lim="800000"/>
        </a:ln>
        <a:effectLst/>
      </dsp:spPr>
      <dsp:style>
        <a:lnRef idx="1">
          <a:scrgbClr r="0" g="0" b="0"/>
        </a:lnRef>
        <a:fillRef idx="0">
          <a:scrgbClr r="0" g="0" b="0"/>
        </a:fillRef>
        <a:effectRef idx="1">
          <a:scrgbClr r="0" g="0" b="0"/>
        </a:effectRef>
        <a:fontRef idx="minor"/>
      </dsp:style>
    </dsp:sp>
    <dsp:sp modelId="{79CA6B34-2396-774A-B55C-511E916FFA64}">
      <dsp:nvSpPr>
        <dsp:cNvPr id="0" name=""/>
        <dsp:cNvSpPr/>
      </dsp:nvSpPr>
      <dsp:spPr>
        <a:xfrm>
          <a:off x="0" y="833897"/>
          <a:ext cx="10113335" cy="0"/>
        </a:xfrm>
        <a:prstGeom prst="lin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12700" cap="flat" cmpd="sng" algn="ctr">
          <a:solidFill>
            <a:schemeClr val="accent1">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4CDC51FD-880D-F14E-8C41-0BAB6F9E5015}">
      <dsp:nvSpPr>
        <dsp:cNvPr id="0" name=""/>
        <dsp:cNvSpPr/>
      </dsp:nvSpPr>
      <dsp:spPr>
        <a:xfrm>
          <a:off x="0" y="833897"/>
          <a:ext cx="2022667" cy="8333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4780" tIns="144780" rIns="144780" bIns="144780" numCol="1" spcCol="1270" anchor="t" anchorCtr="0">
          <a:noAutofit/>
        </a:bodyPr>
        <a:lstStyle/>
        <a:p>
          <a:pPr marL="0" lvl="0" indent="0" algn="l" defTabSz="1689100">
            <a:lnSpc>
              <a:spcPct val="90000"/>
            </a:lnSpc>
            <a:spcBef>
              <a:spcPct val="0"/>
            </a:spcBef>
            <a:spcAft>
              <a:spcPct val="35000"/>
            </a:spcAft>
            <a:buNone/>
          </a:pPr>
          <a:r>
            <a:rPr lang="en-US" sz="3800" kern="1200" dirty="0"/>
            <a:t>2</a:t>
          </a:r>
        </a:p>
      </dsp:txBody>
      <dsp:txXfrm>
        <a:off x="0" y="833897"/>
        <a:ext cx="2022667" cy="833388"/>
      </dsp:txXfrm>
    </dsp:sp>
    <dsp:sp modelId="{8214EAD7-7409-1F4C-AF4D-2D8619B7D0C3}">
      <dsp:nvSpPr>
        <dsp:cNvPr id="0" name=""/>
        <dsp:cNvSpPr/>
      </dsp:nvSpPr>
      <dsp:spPr>
        <a:xfrm>
          <a:off x="2174367" y="871741"/>
          <a:ext cx="7938967" cy="7568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kern="1200" dirty="0"/>
            <a:t>Be a belief not an opinion/viewpoint</a:t>
          </a:r>
        </a:p>
      </dsp:txBody>
      <dsp:txXfrm>
        <a:off x="2174367" y="871741"/>
        <a:ext cx="7938967" cy="756886"/>
      </dsp:txXfrm>
    </dsp:sp>
    <dsp:sp modelId="{33CEF2E0-0B35-A347-A0AA-732B932DA94B}">
      <dsp:nvSpPr>
        <dsp:cNvPr id="0" name=""/>
        <dsp:cNvSpPr/>
      </dsp:nvSpPr>
      <dsp:spPr>
        <a:xfrm>
          <a:off x="2022667" y="1628628"/>
          <a:ext cx="8090668" cy="0"/>
        </a:xfrm>
        <a:prstGeom prst="line">
          <a:avLst/>
        </a:prstGeom>
        <a:noFill/>
        <a:ln w="12700" cap="flat" cmpd="sng" algn="ctr">
          <a:solidFill>
            <a:schemeClr val="accent1">
              <a:tint val="50000"/>
              <a:hueOff val="0"/>
              <a:satOff val="0"/>
              <a:lumOff val="0"/>
              <a:alphaOff val="0"/>
            </a:schemeClr>
          </a:solidFill>
          <a:prstDash val="solid"/>
          <a:miter lim="800000"/>
        </a:ln>
        <a:effectLst/>
      </dsp:spPr>
      <dsp:style>
        <a:lnRef idx="1">
          <a:scrgbClr r="0" g="0" b="0"/>
        </a:lnRef>
        <a:fillRef idx="0">
          <a:scrgbClr r="0" g="0" b="0"/>
        </a:fillRef>
        <a:effectRef idx="1">
          <a:scrgbClr r="0" g="0" b="0"/>
        </a:effectRef>
        <a:fontRef idx="minor"/>
      </dsp:style>
    </dsp:sp>
    <dsp:sp modelId="{0516A8C4-F1AF-B446-AA32-14425AA7929A}">
      <dsp:nvSpPr>
        <dsp:cNvPr id="0" name=""/>
        <dsp:cNvSpPr/>
      </dsp:nvSpPr>
      <dsp:spPr>
        <a:xfrm>
          <a:off x="0" y="1667286"/>
          <a:ext cx="10113335" cy="0"/>
        </a:xfrm>
        <a:prstGeom prst="lin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12700" cap="flat" cmpd="sng" algn="ctr">
          <a:solidFill>
            <a:schemeClr val="accent1">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D53EA5C4-E4B9-9C4D-A611-BDF66C84054D}">
      <dsp:nvSpPr>
        <dsp:cNvPr id="0" name=""/>
        <dsp:cNvSpPr/>
      </dsp:nvSpPr>
      <dsp:spPr>
        <a:xfrm>
          <a:off x="0" y="1667286"/>
          <a:ext cx="2022667" cy="8333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4780" tIns="144780" rIns="144780" bIns="144780" numCol="1" spcCol="1270" anchor="t" anchorCtr="0">
          <a:noAutofit/>
        </a:bodyPr>
        <a:lstStyle/>
        <a:p>
          <a:pPr marL="0" lvl="0" indent="0" algn="l" defTabSz="1689100">
            <a:lnSpc>
              <a:spcPct val="90000"/>
            </a:lnSpc>
            <a:spcBef>
              <a:spcPct val="0"/>
            </a:spcBef>
            <a:spcAft>
              <a:spcPct val="35000"/>
            </a:spcAft>
            <a:buNone/>
          </a:pPr>
          <a:r>
            <a:rPr lang="en-US" sz="3800" kern="1200" dirty="0"/>
            <a:t>3</a:t>
          </a:r>
        </a:p>
      </dsp:txBody>
      <dsp:txXfrm>
        <a:off x="0" y="1667286"/>
        <a:ext cx="2022667" cy="833388"/>
      </dsp:txXfrm>
    </dsp:sp>
    <dsp:sp modelId="{EE499CB6-1D5F-3542-95F6-474B613831F6}">
      <dsp:nvSpPr>
        <dsp:cNvPr id="0" name=""/>
        <dsp:cNvSpPr/>
      </dsp:nvSpPr>
      <dsp:spPr>
        <a:xfrm>
          <a:off x="2174367" y="1705130"/>
          <a:ext cx="7938967" cy="7568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kern="1200" dirty="0"/>
            <a:t>Be as to a weighty and substantial aspect of human life</a:t>
          </a:r>
        </a:p>
      </dsp:txBody>
      <dsp:txXfrm>
        <a:off x="2174367" y="1705130"/>
        <a:ext cx="7938967" cy="756886"/>
      </dsp:txXfrm>
    </dsp:sp>
    <dsp:sp modelId="{FF9DBEA8-C077-F24C-9650-AA5CF45FA090}">
      <dsp:nvSpPr>
        <dsp:cNvPr id="0" name=""/>
        <dsp:cNvSpPr/>
      </dsp:nvSpPr>
      <dsp:spPr>
        <a:xfrm>
          <a:off x="2022667" y="2462017"/>
          <a:ext cx="8090668" cy="0"/>
        </a:xfrm>
        <a:prstGeom prst="line">
          <a:avLst/>
        </a:prstGeom>
        <a:noFill/>
        <a:ln w="12700" cap="flat" cmpd="sng" algn="ctr">
          <a:solidFill>
            <a:schemeClr val="accent1">
              <a:tint val="50000"/>
              <a:hueOff val="0"/>
              <a:satOff val="0"/>
              <a:lumOff val="0"/>
              <a:alphaOff val="0"/>
            </a:schemeClr>
          </a:solidFill>
          <a:prstDash val="solid"/>
          <a:miter lim="800000"/>
        </a:ln>
        <a:effectLst/>
      </dsp:spPr>
      <dsp:style>
        <a:lnRef idx="1">
          <a:scrgbClr r="0" g="0" b="0"/>
        </a:lnRef>
        <a:fillRef idx="0">
          <a:scrgbClr r="0" g="0" b="0"/>
        </a:fillRef>
        <a:effectRef idx="1">
          <a:scrgbClr r="0" g="0" b="0"/>
        </a:effectRef>
        <a:fontRef idx="minor"/>
      </dsp:style>
    </dsp:sp>
    <dsp:sp modelId="{6E4F91B1-2536-5844-9D9C-9332B1FDB47B}">
      <dsp:nvSpPr>
        <dsp:cNvPr id="0" name=""/>
        <dsp:cNvSpPr/>
      </dsp:nvSpPr>
      <dsp:spPr>
        <a:xfrm>
          <a:off x="0" y="2500675"/>
          <a:ext cx="10113335" cy="0"/>
        </a:xfrm>
        <a:prstGeom prst="lin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12700" cap="flat" cmpd="sng" algn="ctr">
          <a:solidFill>
            <a:schemeClr val="accent1">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5C1B119D-11E5-F94E-9194-354FA0718098}">
      <dsp:nvSpPr>
        <dsp:cNvPr id="0" name=""/>
        <dsp:cNvSpPr/>
      </dsp:nvSpPr>
      <dsp:spPr>
        <a:xfrm>
          <a:off x="0" y="2500675"/>
          <a:ext cx="2022667" cy="8333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4780" tIns="144780" rIns="144780" bIns="144780" numCol="1" spcCol="1270" anchor="t" anchorCtr="0">
          <a:noAutofit/>
        </a:bodyPr>
        <a:lstStyle/>
        <a:p>
          <a:pPr marL="0" lvl="0" indent="0" algn="l" defTabSz="1689100">
            <a:lnSpc>
              <a:spcPct val="90000"/>
            </a:lnSpc>
            <a:spcBef>
              <a:spcPct val="0"/>
            </a:spcBef>
            <a:spcAft>
              <a:spcPct val="35000"/>
            </a:spcAft>
            <a:buNone/>
          </a:pPr>
          <a:r>
            <a:rPr lang="en-US" sz="3800" kern="1200" dirty="0"/>
            <a:t>4</a:t>
          </a:r>
        </a:p>
      </dsp:txBody>
      <dsp:txXfrm>
        <a:off x="0" y="2500675"/>
        <a:ext cx="2022667" cy="833388"/>
      </dsp:txXfrm>
    </dsp:sp>
    <dsp:sp modelId="{7E96775A-93CE-2A44-8193-37A3D8A49F17}">
      <dsp:nvSpPr>
        <dsp:cNvPr id="0" name=""/>
        <dsp:cNvSpPr/>
      </dsp:nvSpPr>
      <dsp:spPr>
        <a:xfrm>
          <a:off x="2174367" y="2538519"/>
          <a:ext cx="7938967" cy="7568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kern="1200" dirty="0"/>
            <a:t>Have level of cogency, seriousness, cohesion and importance</a:t>
          </a:r>
        </a:p>
      </dsp:txBody>
      <dsp:txXfrm>
        <a:off x="2174367" y="2538519"/>
        <a:ext cx="7938967" cy="756886"/>
      </dsp:txXfrm>
    </dsp:sp>
    <dsp:sp modelId="{C49AB92F-69BE-1644-A055-797D298C851E}">
      <dsp:nvSpPr>
        <dsp:cNvPr id="0" name=""/>
        <dsp:cNvSpPr/>
      </dsp:nvSpPr>
      <dsp:spPr>
        <a:xfrm>
          <a:off x="2022667" y="3295406"/>
          <a:ext cx="8090668" cy="0"/>
        </a:xfrm>
        <a:prstGeom prst="line">
          <a:avLst/>
        </a:prstGeom>
        <a:noFill/>
        <a:ln w="12700" cap="flat" cmpd="sng" algn="ctr">
          <a:solidFill>
            <a:schemeClr val="accent1">
              <a:tint val="50000"/>
              <a:hueOff val="0"/>
              <a:satOff val="0"/>
              <a:lumOff val="0"/>
              <a:alphaOff val="0"/>
            </a:schemeClr>
          </a:solidFill>
          <a:prstDash val="solid"/>
          <a:miter lim="800000"/>
        </a:ln>
        <a:effectLst/>
      </dsp:spPr>
      <dsp:style>
        <a:lnRef idx="1">
          <a:scrgbClr r="0" g="0" b="0"/>
        </a:lnRef>
        <a:fillRef idx="0">
          <a:scrgbClr r="0" g="0" b="0"/>
        </a:fillRef>
        <a:effectRef idx="1">
          <a:scrgbClr r="0" g="0" b="0"/>
        </a:effectRef>
        <a:fontRef idx="minor"/>
      </dsp:style>
    </dsp:sp>
    <dsp:sp modelId="{82159283-6FA5-F14E-8D7B-2991E4EB94DB}">
      <dsp:nvSpPr>
        <dsp:cNvPr id="0" name=""/>
        <dsp:cNvSpPr/>
      </dsp:nvSpPr>
      <dsp:spPr>
        <a:xfrm>
          <a:off x="0" y="3334064"/>
          <a:ext cx="10113335" cy="0"/>
        </a:xfrm>
        <a:prstGeom prst="lin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12700" cap="flat" cmpd="sng" algn="ctr">
          <a:solidFill>
            <a:schemeClr val="accent1">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90F8F2F7-3939-A14A-96BF-F64DF95D3C77}">
      <dsp:nvSpPr>
        <dsp:cNvPr id="0" name=""/>
        <dsp:cNvSpPr/>
      </dsp:nvSpPr>
      <dsp:spPr>
        <a:xfrm>
          <a:off x="0" y="3334064"/>
          <a:ext cx="2022667" cy="8333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4780" tIns="144780" rIns="144780" bIns="144780" numCol="1" spcCol="1270" anchor="t" anchorCtr="0">
          <a:noAutofit/>
        </a:bodyPr>
        <a:lstStyle/>
        <a:p>
          <a:pPr marL="0" lvl="0" indent="0" algn="l" defTabSz="1689100">
            <a:lnSpc>
              <a:spcPct val="90000"/>
            </a:lnSpc>
            <a:spcBef>
              <a:spcPct val="0"/>
            </a:spcBef>
            <a:spcAft>
              <a:spcPct val="35000"/>
            </a:spcAft>
            <a:buNone/>
          </a:pPr>
          <a:r>
            <a:rPr lang="en-US" sz="3800" kern="1200" dirty="0"/>
            <a:t>5</a:t>
          </a:r>
        </a:p>
      </dsp:txBody>
      <dsp:txXfrm>
        <a:off x="0" y="3334064"/>
        <a:ext cx="2022667" cy="833388"/>
      </dsp:txXfrm>
    </dsp:sp>
    <dsp:sp modelId="{C2B3416F-CFB1-AB44-BAEE-A4727DA1B0DD}">
      <dsp:nvSpPr>
        <dsp:cNvPr id="0" name=""/>
        <dsp:cNvSpPr/>
      </dsp:nvSpPr>
      <dsp:spPr>
        <a:xfrm>
          <a:off x="2174367" y="3371908"/>
          <a:ext cx="7938967" cy="7568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kern="1200" dirty="0"/>
            <a:t>Be worthy of respect in a democratic society</a:t>
          </a:r>
        </a:p>
      </dsp:txBody>
      <dsp:txXfrm>
        <a:off x="2174367" y="3371908"/>
        <a:ext cx="7938967" cy="756886"/>
      </dsp:txXfrm>
    </dsp:sp>
    <dsp:sp modelId="{0D3F1FD4-00EC-3A4A-890B-0210762946DE}">
      <dsp:nvSpPr>
        <dsp:cNvPr id="0" name=""/>
        <dsp:cNvSpPr/>
      </dsp:nvSpPr>
      <dsp:spPr>
        <a:xfrm>
          <a:off x="2022667" y="4128795"/>
          <a:ext cx="8090668" cy="0"/>
        </a:xfrm>
        <a:prstGeom prst="line">
          <a:avLst/>
        </a:prstGeom>
        <a:noFill/>
        <a:ln w="12700" cap="flat" cmpd="sng" algn="ctr">
          <a:solidFill>
            <a:schemeClr val="accent1">
              <a:tint val="50000"/>
              <a:hueOff val="0"/>
              <a:satOff val="0"/>
              <a:lumOff val="0"/>
              <a:alphaOff val="0"/>
            </a:schemeClr>
          </a:solidFill>
          <a:prstDash val="solid"/>
          <a:miter lim="800000"/>
        </a:ln>
        <a:effectLst/>
      </dsp:spPr>
      <dsp:style>
        <a:lnRef idx="1">
          <a:scrgbClr r="0" g="0" b="0"/>
        </a:lnRef>
        <a:fillRef idx="0">
          <a:scrgbClr r="0" g="0" b="0"/>
        </a:fillRef>
        <a:effectRef idx="1">
          <a:scrgbClr r="0" g="0" b="0"/>
        </a:effectRef>
        <a:fontRef idx="minor"/>
      </dsp:style>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C29D744-E987-F446-9881-7054ACCEA52E}">
      <dsp:nvSpPr>
        <dsp:cNvPr id="0" name=""/>
        <dsp:cNvSpPr/>
      </dsp:nvSpPr>
      <dsp:spPr>
        <a:xfrm>
          <a:off x="0" y="491"/>
          <a:ext cx="10177130" cy="0"/>
        </a:xfrm>
        <a:prstGeom prst="line">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w="12700" cap="flat" cmpd="sng" algn="ctr">
          <a:solidFill>
            <a:schemeClr val="accent2">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483369DC-B4AF-A445-BEDD-2A0D4ED091E7}">
      <dsp:nvSpPr>
        <dsp:cNvPr id="0" name=""/>
        <dsp:cNvSpPr/>
      </dsp:nvSpPr>
      <dsp:spPr>
        <a:xfrm>
          <a:off x="0" y="491"/>
          <a:ext cx="10177130" cy="8042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GB" sz="2200" kern="1200" dirty="0"/>
            <a:t>It will always be fact specific – anything other than general guidelines on approach are unhelpful.</a:t>
          </a:r>
          <a:endParaRPr lang="en-US" sz="2200" kern="1200" dirty="0"/>
        </a:p>
      </dsp:txBody>
      <dsp:txXfrm>
        <a:off x="0" y="491"/>
        <a:ext cx="10177130" cy="804259"/>
      </dsp:txXfrm>
    </dsp:sp>
    <dsp:sp modelId="{1EE9F713-105C-8A43-BA22-326FA388C2B4}">
      <dsp:nvSpPr>
        <dsp:cNvPr id="0" name=""/>
        <dsp:cNvSpPr/>
      </dsp:nvSpPr>
      <dsp:spPr>
        <a:xfrm>
          <a:off x="0" y="804751"/>
          <a:ext cx="10177130" cy="0"/>
        </a:xfrm>
        <a:prstGeom prst="line">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w="12700" cap="flat" cmpd="sng" algn="ctr">
          <a:solidFill>
            <a:schemeClr val="accent2">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DDC1C355-B0D9-F443-AFCE-D45625361FB0}">
      <dsp:nvSpPr>
        <dsp:cNvPr id="0" name=""/>
        <dsp:cNvSpPr/>
      </dsp:nvSpPr>
      <dsp:spPr>
        <a:xfrm>
          <a:off x="0" y="804751"/>
          <a:ext cx="10177130" cy="8042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GB" sz="2200" kern="1200" dirty="0"/>
            <a:t>No knee-jerk reactions –  careful consideration.</a:t>
          </a:r>
          <a:endParaRPr lang="en-US" sz="2200" kern="1200" dirty="0"/>
        </a:p>
      </dsp:txBody>
      <dsp:txXfrm>
        <a:off x="0" y="804751"/>
        <a:ext cx="10177130" cy="804259"/>
      </dsp:txXfrm>
    </dsp:sp>
    <dsp:sp modelId="{57DB5310-5D92-BB41-9E69-ACCA52163AE5}">
      <dsp:nvSpPr>
        <dsp:cNvPr id="0" name=""/>
        <dsp:cNvSpPr/>
      </dsp:nvSpPr>
      <dsp:spPr>
        <a:xfrm>
          <a:off x="0" y="1609011"/>
          <a:ext cx="10177130" cy="0"/>
        </a:xfrm>
        <a:prstGeom prst="line">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w="12700" cap="flat" cmpd="sng" algn="ctr">
          <a:solidFill>
            <a:schemeClr val="accent2">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9990527D-1843-A948-BD3D-5D252ADEC6A3}">
      <dsp:nvSpPr>
        <dsp:cNvPr id="0" name=""/>
        <dsp:cNvSpPr/>
      </dsp:nvSpPr>
      <dsp:spPr>
        <a:xfrm>
          <a:off x="0" y="1609011"/>
          <a:ext cx="10177130" cy="8042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GB" sz="2200" kern="1200" dirty="0"/>
            <a:t>Early advice.</a:t>
          </a:r>
          <a:endParaRPr lang="en-US" sz="2200" kern="1200" dirty="0"/>
        </a:p>
      </dsp:txBody>
      <dsp:txXfrm>
        <a:off x="0" y="1609011"/>
        <a:ext cx="10177130" cy="804259"/>
      </dsp:txXfrm>
    </dsp:sp>
    <dsp:sp modelId="{337E0466-2C6E-634C-AC6D-347C4CAC07E6}">
      <dsp:nvSpPr>
        <dsp:cNvPr id="0" name=""/>
        <dsp:cNvSpPr/>
      </dsp:nvSpPr>
      <dsp:spPr>
        <a:xfrm>
          <a:off x="0" y="2413270"/>
          <a:ext cx="10177130" cy="0"/>
        </a:xfrm>
        <a:prstGeom prst="line">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w="12700" cap="flat" cmpd="sng" algn="ctr">
          <a:solidFill>
            <a:schemeClr val="accent2">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09292F97-F38D-8F49-BDD4-081D00A865B1}">
      <dsp:nvSpPr>
        <dsp:cNvPr id="0" name=""/>
        <dsp:cNvSpPr/>
      </dsp:nvSpPr>
      <dsp:spPr>
        <a:xfrm>
          <a:off x="0" y="2413270"/>
          <a:ext cx="10177130" cy="8042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GB" sz="2200" kern="1200" dirty="0"/>
            <a:t>Beware of hitherto “undiscovered” protected beliefs.</a:t>
          </a:r>
          <a:endParaRPr lang="en-US" sz="2200" kern="1200" dirty="0"/>
        </a:p>
      </dsp:txBody>
      <dsp:txXfrm>
        <a:off x="0" y="2413270"/>
        <a:ext cx="10177130" cy="804259"/>
      </dsp:txXfrm>
    </dsp:sp>
    <dsp:sp modelId="{FD5B5364-AC10-F646-AEB9-ED299EEE0D55}">
      <dsp:nvSpPr>
        <dsp:cNvPr id="0" name=""/>
        <dsp:cNvSpPr/>
      </dsp:nvSpPr>
      <dsp:spPr>
        <a:xfrm>
          <a:off x="0" y="3217530"/>
          <a:ext cx="10177130" cy="0"/>
        </a:xfrm>
        <a:prstGeom prst="line">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w="12700" cap="flat" cmpd="sng" algn="ctr">
          <a:solidFill>
            <a:schemeClr val="accent2">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6A004A35-6863-3241-9854-2F351A511601}">
      <dsp:nvSpPr>
        <dsp:cNvPr id="0" name=""/>
        <dsp:cNvSpPr/>
      </dsp:nvSpPr>
      <dsp:spPr>
        <a:xfrm>
          <a:off x="0" y="3217530"/>
          <a:ext cx="10177130" cy="8042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GB" sz="2200" kern="1200" dirty="0"/>
            <a:t>Avoid stereotypes or the perception have stereotyped.</a:t>
          </a:r>
          <a:endParaRPr lang="en-US" sz="2200" kern="1200" dirty="0"/>
        </a:p>
      </dsp:txBody>
      <dsp:txXfrm>
        <a:off x="0" y="3217530"/>
        <a:ext cx="10177130" cy="804259"/>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1F23758-5725-47B0-99AD-B1C0C5366A8B}">
      <dsp:nvSpPr>
        <dsp:cNvPr id="0" name=""/>
        <dsp:cNvSpPr/>
      </dsp:nvSpPr>
      <dsp:spPr>
        <a:xfrm>
          <a:off x="1212569" y="907870"/>
          <a:ext cx="1300252" cy="130025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2E8759B-2CCE-4E72-8124-F9C80113ED4F}">
      <dsp:nvSpPr>
        <dsp:cNvPr id="0" name=""/>
        <dsp:cNvSpPr/>
      </dsp:nvSpPr>
      <dsp:spPr>
        <a:xfrm>
          <a:off x="417971" y="2588467"/>
          <a:ext cx="2889450" cy="855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00100">
            <a:lnSpc>
              <a:spcPct val="100000"/>
            </a:lnSpc>
            <a:spcBef>
              <a:spcPct val="0"/>
            </a:spcBef>
            <a:spcAft>
              <a:spcPct val="35000"/>
            </a:spcAft>
            <a:buNone/>
          </a:pPr>
          <a:r>
            <a:rPr lang="en-GB" sz="1800" kern="1200" dirty="0"/>
            <a:t>Freedom of speech is not an absolute but a qualified right</a:t>
          </a:r>
        </a:p>
      </dsp:txBody>
      <dsp:txXfrm>
        <a:off x="417971" y="2588467"/>
        <a:ext cx="2889450" cy="855000"/>
      </dsp:txXfrm>
    </dsp:sp>
    <dsp:sp modelId="{ECEDBEF7-7F40-46C0-9BA5-C776E00F0B5E}">
      <dsp:nvSpPr>
        <dsp:cNvPr id="0" name=""/>
        <dsp:cNvSpPr/>
      </dsp:nvSpPr>
      <dsp:spPr>
        <a:xfrm>
          <a:off x="4607673" y="907870"/>
          <a:ext cx="1300252" cy="130025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C6FCA2D-A7D4-4EF6-89C2-C77132261C5D}">
      <dsp:nvSpPr>
        <dsp:cNvPr id="0" name=""/>
        <dsp:cNvSpPr/>
      </dsp:nvSpPr>
      <dsp:spPr>
        <a:xfrm>
          <a:off x="3813074" y="2588467"/>
          <a:ext cx="2889450" cy="855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00100">
            <a:lnSpc>
              <a:spcPct val="100000"/>
            </a:lnSpc>
            <a:spcBef>
              <a:spcPct val="0"/>
            </a:spcBef>
            <a:spcAft>
              <a:spcPct val="35000"/>
            </a:spcAft>
            <a:buNone/>
          </a:pPr>
          <a:r>
            <a:rPr lang="en-GB" sz="1800" kern="1200" dirty="0"/>
            <a:t>Is a ‘protected’ belief’ in issue– opinion is not enough (Grainger).</a:t>
          </a:r>
        </a:p>
      </dsp:txBody>
      <dsp:txXfrm>
        <a:off x="3813074" y="2588467"/>
        <a:ext cx="2889450" cy="855000"/>
      </dsp:txXfrm>
    </dsp:sp>
    <dsp:sp modelId="{B36AF239-150E-447D-BD9F-CE9D343B1E3F}">
      <dsp:nvSpPr>
        <dsp:cNvPr id="0" name=""/>
        <dsp:cNvSpPr/>
      </dsp:nvSpPr>
      <dsp:spPr>
        <a:xfrm>
          <a:off x="8002777" y="907870"/>
          <a:ext cx="1300252" cy="1300252"/>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D80D790-75DE-461C-8CBA-C1D4C5851F6C}">
      <dsp:nvSpPr>
        <dsp:cNvPr id="0" name=""/>
        <dsp:cNvSpPr/>
      </dsp:nvSpPr>
      <dsp:spPr>
        <a:xfrm>
          <a:off x="7208178" y="2588467"/>
          <a:ext cx="2889450" cy="855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00100">
            <a:lnSpc>
              <a:spcPct val="100000"/>
            </a:lnSpc>
            <a:spcBef>
              <a:spcPct val="0"/>
            </a:spcBef>
            <a:spcAft>
              <a:spcPct val="35000"/>
            </a:spcAft>
            <a:buNone/>
          </a:pPr>
          <a:r>
            <a:rPr lang="en-GB" sz="1800" kern="1200" dirty="0"/>
            <a:t>The manifestation of a belief cannot be used as a tool to harass others.</a:t>
          </a:r>
        </a:p>
      </dsp:txBody>
      <dsp:txXfrm>
        <a:off x="7208178" y="2588467"/>
        <a:ext cx="2889450" cy="855000"/>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F5940C-B0E4-0E4C-B3EB-2492F10D865B}">
      <dsp:nvSpPr>
        <dsp:cNvPr id="0" name=""/>
        <dsp:cNvSpPr/>
      </dsp:nvSpPr>
      <dsp:spPr>
        <a:xfrm>
          <a:off x="0" y="0"/>
          <a:ext cx="10515600" cy="0"/>
        </a:xfrm>
        <a:prstGeom prst="line">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w="12700" cap="flat" cmpd="sng" algn="ctr">
          <a:solidFill>
            <a:schemeClr val="accent3">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9DBADCF3-792E-0B46-8547-0FAA0AD5A48C}">
      <dsp:nvSpPr>
        <dsp:cNvPr id="0" name=""/>
        <dsp:cNvSpPr/>
      </dsp:nvSpPr>
      <dsp:spPr>
        <a:xfrm>
          <a:off x="0" y="0"/>
          <a:ext cx="10515600" cy="10878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0" tIns="114300" rIns="114300" bIns="114300" numCol="1" spcCol="1270" anchor="t" anchorCtr="0">
          <a:noAutofit/>
        </a:bodyPr>
        <a:lstStyle/>
        <a:p>
          <a:pPr marL="0" lvl="0" indent="0" algn="l" defTabSz="1333500">
            <a:lnSpc>
              <a:spcPct val="90000"/>
            </a:lnSpc>
            <a:spcBef>
              <a:spcPct val="0"/>
            </a:spcBef>
            <a:spcAft>
              <a:spcPct val="35000"/>
            </a:spcAft>
            <a:buNone/>
          </a:pPr>
          <a:r>
            <a:rPr lang="en-GB" sz="3000" kern="1200" dirty="0"/>
            <a:t>What is the impact of the fact that Beth has a GRC?</a:t>
          </a:r>
          <a:endParaRPr lang="en-US" sz="3000" kern="1200" dirty="0"/>
        </a:p>
      </dsp:txBody>
      <dsp:txXfrm>
        <a:off x="0" y="0"/>
        <a:ext cx="10515600" cy="1087834"/>
      </dsp:txXfrm>
    </dsp:sp>
    <dsp:sp modelId="{2D56BD46-D441-184F-BFEE-F2C077A86300}">
      <dsp:nvSpPr>
        <dsp:cNvPr id="0" name=""/>
        <dsp:cNvSpPr/>
      </dsp:nvSpPr>
      <dsp:spPr>
        <a:xfrm>
          <a:off x="0" y="1087834"/>
          <a:ext cx="10515600" cy="0"/>
        </a:xfrm>
        <a:prstGeom prst="line">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w="12700" cap="flat" cmpd="sng" algn="ctr">
          <a:solidFill>
            <a:schemeClr val="accent3">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0ACC2485-A954-134A-8F9A-79C895D62DA7}">
      <dsp:nvSpPr>
        <dsp:cNvPr id="0" name=""/>
        <dsp:cNvSpPr/>
      </dsp:nvSpPr>
      <dsp:spPr>
        <a:xfrm>
          <a:off x="0" y="1087834"/>
          <a:ext cx="10515600" cy="10878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0" tIns="114300" rIns="114300" bIns="114300" numCol="1" spcCol="1270" anchor="t" anchorCtr="0">
          <a:noAutofit/>
        </a:bodyPr>
        <a:lstStyle/>
        <a:p>
          <a:pPr marL="0" lvl="0" indent="0" algn="l" defTabSz="1333500">
            <a:lnSpc>
              <a:spcPct val="90000"/>
            </a:lnSpc>
            <a:spcBef>
              <a:spcPct val="0"/>
            </a:spcBef>
            <a:spcAft>
              <a:spcPct val="35000"/>
            </a:spcAft>
            <a:buNone/>
          </a:pPr>
          <a:r>
            <a:rPr lang="en-GB" sz="3000" kern="1200" dirty="0"/>
            <a:t>Do you think that what Charlie told Beth was correct as a matter of law? If so (or not), why?</a:t>
          </a:r>
          <a:endParaRPr lang="en-US" sz="3000" kern="1200" dirty="0"/>
        </a:p>
      </dsp:txBody>
      <dsp:txXfrm>
        <a:off x="0" y="1087834"/>
        <a:ext cx="10515600" cy="1087834"/>
      </dsp:txXfrm>
    </dsp:sp>
    <dsp:sp modelId="{9AE6A516-9595-2640-9484-AB2668294731}">
      <dsp:nvSpPr>
        <dsp:cNvPr id="0" name=""/>
        <dsp:cNvSpPr/>
      </dsp:nvSpPr>
      <dsp:spPr>
        <a:xfrm>
          <a:off x="0" y="2175669"/>
          <a:ext cx="10515600" cy="0"/>
        </a:xfrm>
        <a:prstGeom prst="line">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w="12700" cap="flat" cmpd="sng" algn="ctr">
          <a:solidFill>
            <a:schemeClr val="accent3">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A946F06A-7732-CC40-8D03-8180E93E50C2}">
      <dsp:nvSpPr>
        <dsp:cNvPr id="0" name=""/>
        <dsp:cNvSpPr/>
      </dsp:nvSpPr>
      <dsp:spPr>
        <a:xfrm>
          <a:off x="0" y="2175669"/>
          <a:ext cx="10515600" cy="10878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0" tIns="114300" rIns="114300" bIns="114300" numCol="1" spcCol="1270" anchor="t" anchorCtr="0">
          <a:noAutofit/>
        </a:bodyPr>
        <a:lstStyle/>
        <a:p>
          <a:pPr marL="0" lvl="0" indent="0" algn="l" defTabSz="1333500">
            <a:lnSpc>
              <a:spcPct val="90000"/>
            </a:lnSpc>
            <a:spcBef>
              <a:spcPct val="0"/>
            </a:spcBef>
            <a:spcAft>
              <a:spcPct val="35000"/>
            </a:spcAft>
            <a:buNone/>
          </a:pPr>
          <a:r>
            <a:rPr lang="en-GB" sz="3000" kern="1200" dirty="0"/>
            <a:t>Could the Electronics Limited have approached this situation differently? If so, how?</a:t>
          </a:r>
          <a:endParaRPr lang="en-US" sz="3000" kern="1200" dirty="0"/>
        </a:p>
      </dsp:txBody>
      <dsp:txXfrm>
        <a:off x="0" y="2175669"/>
        <a:ext cx="10515600" cy="1087834"/>
      </dsp:txXfrm>
    </dsp:sp>
    <dsp:sp modelId="{F69737C7-C27F-A445-8BE5-0C1BBFD9992F}">
      <dsp:nvSpPr>
        <dsp:cNvPr id="0" name=""/>
        <dsp:cNvSpPr/>
      </dsp:nvSpPr>
      <dsp:spPr>
        <a:xfrm>
          <a:off x="0" y="3263503"/>
          <a:ext cx="10515600" cy="0"/>
        </a:xfrm>
        <a:prstGeom prst="line">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w="12700" cap="flat" cmpd="sng" algn="ctr">
          <a:solidFill>
            <a:schemeClr val="accent3">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0675A9B8-2715-5D4F-B014-81BF52D8C905}">
      <dsp:nvSpPr>
        <dsp:cNvPr id="0" name=""/>
        <dsp:cNvSpPr/>
      </dsp:nvSpPr>
      <dsp:spPr>
        <a:xfrm>
          <a:off x="0" y="3263503"/>
          <a:ext cx="10515600" cy="10878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0" tIns="114300" rIns="114300" bIns="114300" numCol="1" spcCol="1270" anchor="t" anchorCtr="0">
          <a:noAutofit/>
        </a:bodyPr>
        <a:lstStyle/>
        <a:p>
          <a:pPr marL="0" lvl="0" indent="0" algn="l" defTabSz="1333500">
            <a:lnSpc>
              <a:spcPct val="90000"/>
            </a:lnSpc>
            <a:spcBef>
              <a:spcPct val="0"/>
            </a:spcBef>
            <a:spcAft>
              <a:spcPct val="35000"/>
            </a:spcAft>
            <a:buNone/>
          </a:pPr>
          <a:r>
            <a:rPr lang="en-GB" sz="3000" kern="1200" dirty="0"/>
            <a:t>What next steps would you advise that Electronics Limited take?</a:t>
          </a:r>
          <a:endParaRPr lang="en-US" sz="3000" kern="1200" dirty="0"/>
        </a:p>
      </dsp:txBody>
      <dsp:txXfrm>
        <a:off x="0" y="3263503"/>
        <a:ext cx="10515600" cy="1087834"/>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ABFD0E-E1A3-7A49-9073-1EC3AA97B0A5}">
      <dsp:nvSpPr>
        <dsp:cNvPr id="0" name=""/>
        <dsp:cNvSpPr/>
      </dsp:nvSpPr>
      <dsp:spPr>
        <a:xfrm>
          <a:off x="0" y="1897"/>
          <a:ext cx="10515600" cy="0"/>
        </a:xfrm>
        <a:prstGeom prst="line">
          <a:avLst/>
        </a:prstGeom>
        <a:solidFill>
          <a:schemeClr val="accent3">
            <a:hueOff val="0"/>
            <a:satOff val="0"/>
            <a:lumOff val="0"/>
            <a:alphaOff val="0"/>
          </a:schemeClr>
        </a:solidFill>
        <a:ln w="1905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91925016-1010-A54E-818D-6F252FAB0A93}">
      <dsp:nvSpPr>
        <dsp:cNvPr id="0" name=""/>
        <dsp:cNvSpPr/>
      </dsp:nvSpPr>
      <dsp:spPr>
        <a:xfrm>
          <a:off x="0" y="1897"/>
          <a:ext cx="10515600" cy="12941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t" anchorCtr="0">
          <a:noAutofit/>
        </a:bodyPr>
        <a:lstStyle/>
        <a:p>
          <a:pPr marL="0" lvl="0" indent="0" algn="l" defTabSz="1600200">
            <a:lnSpc>
              <a:spcPct val="90000"/>
            </a:lnSpc>
            <a:spcBef>
              <a:spcPct val="0"/>
            </a:spcBef>
            <a:spcAft>
              <a:spcPct val="35000"/>
            </a:spcAft>
            <a:buNone/>
          </a:pPr>
          <a:r>
            <a:rPr lang="en-GB" sz="3600" kern="1200" dirty="0"/>
            <a:t>Is it important that the rugby team plays outside of work hours?</a:t>
          </a:r>
          <a:endParaRPr lang="en-US" sz="3600" kern="1200" dirty="0"/>
        </a:p>
      </dsp:txBody>
      <dsp:txXfrm>
        <a:off x="0" y="1897"/>
        <a:ext cx="10515600" cy="1294134"/>
      </dsp:txXfrm>
    </dsp:sp>
    <dsp:sp modelId="{8A1CFA49-ECB9-1848-B61D-F0B6D0F3A606}">
      <dsp:nvSpPr>
        <dsp:cNvPr id="0" name=""/>
        <dsp:cNvSpPr/>
      </dsp:nvSpPr>
      <dsp:spPr>
        <a:xfrm>
          <a:off x="0" y="1296032"/>
          <a:ext cx="10515600" cy="0"/>
        </a:xfrm>
        <a:prstGeom prst="line">
          <a:avLst/>
        </a:prstGeom>
        <a:solidFill>
          <a:schemeClr val="accent3">
            <a:hueOff val="0"/>
            <a:satOff val="0"/>
            <a:lumOff val="0"/>
            <a:alphaOff val="0"/>
          </a:schemeClr>
        </a:solidFill>
        <a:ln w="1905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BD4E0957-F3E6-E248-82E5-FA9F192A53AC}">
      <dsp:nvSpPr>
        <dsp:cNvPr id="0" name=""/>
        <dsp:cNvSpPr/>
      </dsp:nvSpPr>
      <dsp:spPr>
        <a:xfrm>
          <a:off x="0" y="1296032"/>
          <a:ext cx="10515600" cy="12941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t" anchorCtr="0">
          <a:noAutofit/>
        </a:bodyPr>
        <a:lstStyle/>
        <a:p>
          <a:pPr marL="0" lvl="0" indent="0" algn="l" defTabSz="1600200">
            <a:lnSpc>
              <a:spcPct val="90000"/>
            </a:lnSpc>
            <a:spcBef>
              <a:spcPct val="0"/>
            </a:spcBef>
            <a:spcAft>
              <a:spcPct val="35000"/>
            </a:spcAft>
            <a:buNone/>
          </a:pPr>
          <a:r>
            <a:rPr lang="en-GB" sz="3600" kern="1200" dirty="0"/>
            <a:t>Is what Deborah says accurate as a matter of law following For Women Scotland?</a:t>
          </a:r>
          <a:endParaRPr lang="en-US" sz="3600" kern="1200" dirty="0"/>
        </a:p>
      </dsp:txBody>
      <dsp:txXfrm>
        <a:off x="0" y="1296032"/>
        <a:ext cx="10515600" cy="1294134"/>
      </dsp:txXfrm>
    </dsp:sp>
    <dsp:sp modelId="{A67B17D5-711A-B24B-B5AE-E17AACEE8BC7}">
      <dsp:nvSpPr>
        <dsp:cNvPr id="0" name=""/>
        <dsp:cNvSpPr/>
      </dsp:nvSpPr>
      <dsp:spPr>
        <a:xfrm>
          <a:off x="0" y="2590167"/>
          <a:ext cx="10515600" cy="0"/>
        </a:xfrm>
        <a:prstGeom prst="line">
          <a:avLst/>
        </a:prstGeom>
        <a:solidFill>
          <a:schemeClr val="accent3">
            <a:hueOff val="0"/>
            <a:satOff val="0"/>
            <a:lumOff val="0"/>
            <a:alphaOff val="0"/>
          </a:schemeClr>
        </a:solidFill>
        <a:ln w="1905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AD0DD763-11A7-1045-A75E-84DC91699098}">
      <dsp:nvSpPr>
        <dsp:cNvPr id="0" name=""/>
        <dsp:cNvSpPr/>
      </dsp:nvSpPr>
      <dsp:spPr>
        <a:xfrm>
          <a:off x="0" y="2590167"/>
          <a:ext cx="10515600" cy="12941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t" anchorCtr="0">
          <a:noAutofit/>
        </a:bodyPr>
        <a:lstStyle/>
        <a:p>
          <a:pPr marL="0" lvl="0" indent="0" algn="l" defTabSz="1600200">
            <a:lnSpc>
              <a:spcPct val="90000"/>
            </a:lnSpc>
            <a:spcBef>
              <a:spcPct val="0"/>
            </a:spcBef>
            <a:spcAft>
              <a:spcPct val="35000"/>
            </a:spcAft>
            <a:buNone/>
          </a:pPr>
          <a:r>
            <a:rPr lang="en-GB" sz="3600" kern="1200" dirty="0"/>
            <a:t>What claims do you consider can be pursued by Anna and/or Beth?</a:t>
          </a:r>
          <a:endParaRPr lang="en-US" sz="3600" kern="1200" dirty="0"/>
        </a:p>
      </dsp:txBody>
      <dsp:txXfrm>
        <a:off x="0" y="2590167"/>
        <a:ext cx="10515600" cy="1294134"/>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F1C2F09-131F-0B4F-B91C-F8106C8D0B77}">
      <dsp:nvSpPr>
        <dsp:cNvPr id="0" name=""/>
        <dsp:cNvSpPr/>
      </dsp:nvSpPr>
      <dsp:spPr>
        <a:xfrm>
          <a:off x="0" y="0"/>
          <a:ext cx="10515600" cy="0"/>
        </a:xfrm>
        <a:prstGeom prst="line">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w="12700" cap="flat" cmpd="sng" algn="ctr">
          <a:solidFill>
            <a:schemeClr val="accent2">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17D3A10F-9032-2342-B3E8-831297956C97}">
      <dsp:nvSpPr>
        <dsp:cNvPr id="0" name=""/>
        <dsp:cNvSpPr/>
      </dsp:nvSpPr>
      <dsp:spPr>
        <a:xfrm>
          <a:off x="0" y="0"/>
          <a:ext cx="10515600" cy="10878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110" tIns="118110" rIns="118110" bIns="118110" numCol="1" spcCol="1270" anchor="t" anchorCtr="0">
          <a:noAutofit/>
        </a:bodyPr>
        <a:lstStyle/>
        <a:p>
          <a:pPr marL="0" lvl="0" indent="0" algn="l" defTabSz="1377950">
            <a:lnSpc>
              <a:spcPct val="90000"/>
            </a:lnSpc>
            <a:spcBef>
              <a:spcPct val="0"/>
            </a:spcBef>
            <a:spcAft>
              <a:spcPct val="35000"/>
            </a:spcAft>
            <a:buNone/>
          </a:pPr>
          <a:r>
            <a:rPr lang="en-GB" sz="3100" kern="1200" dirty="0"/>
            <a:t>Certified sex v Biological sex – effect of GRCs post judgment</a:t>
          </a:r>
        </a:p>
      </dsp:txBody>
      <dsp:txXfrm>
        <a:off x="0" y="0"/>
        <a:ext cx="10515600" cy="1087834"/>
      </dsp:txXfrm>
    </dsp:sp>
    <dsp:sp modelId="{35B9D2EA-7837-41F2-BC22-8992A195CC59}">
      <dsp:nvSpPr>
        <dsp:cNvPr id="0" name=""/>
        <dsp:cNvSpPr/>
      </dsp:nvSpPr>
      <dsp:spPr>
        <a:xfrm>
          <a:off x="0" y="1087834"/>
          <a:ext cx="10515600" cy="0"/>
        </a:xfrm>
        <a:prstGeom prst="line">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w="12700" cap="flat" cmpd="sng" algn="ctr">
          <a:solidFill>
            <a:schemeClr val="accent2">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7F22152C-B9CB-4B50-934C-766582528F5D}">
      <dsp:nvSpPr>
        <dsp:cNvPr id="0" name=""/>
        <dsp:cNvSpPr/>
      </dsp:nvSpPr>
      <dsp:spPr>
        <a:xfrm>
          <a:off x="0" y="1087834"/>
          <a:ext cx="10515600" cy="10878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110" tIns="118110" rIns="118110" bIns="118110" numCol="1" spcCol="1270" anchor="t" anchorCtr="0">
          <a:noAutofit/>
        </a:bodyPr>
        <a:lstStyle/>
        <a:p>
          <a:pPr marL="0" lvl="0" indent="0" algn="l" defTabSz="1377950">
            <a:lnSpc>
              <a:spcPct val="90000"/>
            </a:lnSpc>
            <a:spcBef>
              <a:spcPct val="0"/>
            </a:spcBef>
            <a:spcAft>
              <a:spcPct val="35000"/>
            </a:spcAft>
            <a:buNone/>
          </a:pPr>
          <a:r>
            <a:rPr lang="en-GB" sz="3100" kern="1200" dirty="0"/>
            <a:t>Impact on single sex spaces and wider impacts</a:t>
          </a:r>
        </a:p>
      </dsp:txBody>
      <dsp:txXfrm>
        <a:off x="0" y="1087834"/>
        <a:ext cx="10515600" cy="1087834"/>
      </dsp:txXfrm>
    </dsp:sp>
    <dsp:sp modelId="{D0F1CAB3-F2C4-499F-8072-7143199EF0E2}">
      <dsp:nvSpPr>
        <dsp:cNvPr id="0" name=""/>
        <dsp:cNvSpPr/>
      </dsp:nvSpPr>
      <dsp:spPr>
        <a:xfrm>
          <a:off x="0" y="2175669"/>
          <a:ext cx="10515600" cy="0"/>
        </a:xfrm>
        <a:prstGeom prst="line">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w="12700" cap="flat" cmpd="sng" algn="ctr">
          <a:solidFill>
            <a:schemeClr val="accent2">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3F0B0458-2473-4753-9DE9-23A8D4D112AA}">
      <dsp:nvSpPr>
        <dsp:cNvPr id="0" name=""/>
        <dsp:cNvSpPr/>
      </dsp:nvSpPr>
      <dsp:spPr>
        <a:xfrm>
          <a:off x="0" y="2175669"/>
          <a:ext cx="10515600" cy="10878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110" tIns="118110" rIns="118110" bIns="118110" numCol="1" spcCol="1270" anchor="t" anchorCtr="0">
          <a:noAutofit/>
        </a:bodyPr>
        <a:lstStyle/>
        <a:p>
          <a:pPr marL="0" lvl="0" indent="0" algn="l" defTabSz="1377950">
            <a:lnSpc>
              <a:spcPct val="90000"/>
            </a:lnSpc>
            <a:spcBef>
              <a:spcPct val="0"/>
            </a:spcBef>
            <a:spcAft>
              <a:spcPct val="35000"/>
            </a:spcAft>
            <a:buNone/>
          </a:pPr>
          <a:r>
            <a:rPr lang="en-GB" sz="3100" kern="1200" dirty="0"/>
            <a:t>Continuing protections for trans individuals</a:t>
          </a:r>
        </a:p>
      </dsp:txBody>
      <dsp:txXfrm>
        <a:off x="0" y="2175669"/>
        <a:ext cx="10515600" cy="1087834"/>
      </dsp:txXfrm>
    </dsp:sp>
    <dsp:sp modelId="{5A114061-93A7-4ADD-97C8-BB4F29163BF1}">
      <dsp:nvSpPr>
        <dsp:cNvPr id="0" name=""/>
        <dsp:cNvSpPr/>
      </dsp:nvSpPr>
      <dsp:spPr>
        <a:xfrm>
          <a:off x="0" y="3263503"/>
          <a:ext cx="10515600" cy="0"/>
        </a:xfrm>
        <a:prstGeom prst="line">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w="12700" cap="flat" cmpd="sng" algn="ctr">
          <a:solidFill>
            <a:schemeClr val="accent2">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7273D260-C335-4EA4-B9DE-A4C0433B937E}">
      <dsp:nvSpPr>
        <dsp:cNvPr id="0" name=""/>
        <dsp:cNvSpPr/>
      </dsp:nvSpPr>
      <dsp:spPr>
        <a:xfrm>
          <a:off x="0" y="3263503"/>
          <a:ext cx="10515600" cy="10878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110" tIns="118110" rIns="118110" bIns="118110" numCol="1" spcCol="1270" anchor="t" anchorCtr="0">
          <a:noAutofit/>
        </a:bodyPr>
        <a:lstStyle/>
        <a:p>
          <a:pPr marL="0" lvl="0" indent="0" algn="l" defTabSz="1377950">
            <a:lnSpc>
              <a:spcPct val="90000"/>
            </a:lnSpc>
            <a:spcBef>
              <a:spcPct val="0"/>
            </a:spcBef>
            <a:spcAft>
              <a:spcPct val="35000"/>
            </a:spcAft>
            <a:buNone/>
          </a:pPr>
          <a:r>
            <a:rPr lang="en-GB" sz="3100" kern="1200" dirty="0"/>
            <a:t>What’s next?</a:t>
          </a:r>
        </a:p>
      </dsp:txBody>
      <dsp:txXfrm>
        <a:off x="0" y="3263503"/>
        <a:ext cx="10515600" cy="1087834"/>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3F43A02-C9CC-0043-A024-215195A3CD84}">
      <dsp:nvSpPr>
        <dsp:cNvPr id="0" name=""/>
        <dsp:cNvSpPr/>
      </dsp:nvSpPr>
      <dsp:spPr>
        <a:xfrm>
          <a:off x="0" y="0"/>
          <a:ext cx="10515600" cy="0"/>
        </a:xfrm>
        <a:prstGeom prst="lin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12700" cap="flat" cmpd="sng" algn="ctr">
          <a:solidFill>
            <a:schemeClr val="accent1">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FC0010C7-7B8B-0647-96FE-83122F1107B7}">
      <dsp:nvSpPr>
        <dsp:cNvPr id="0" name=""/>
        <dsp:cNvSpPr/>
      </dsp:nvSpPr>
      <dsp:spPr>
        <a:xfrm>
          <a:off x="0" y="0"/>
          <a:ext cx="10515600" cy="10878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GB" sz="2400" kern="1200" dirty="0"/>
            <a:t>Recent caselaw – Hutchinson &amp; ors v County Durham and Darlington NHSFT (Darlington Nurses case); Peggie v Fife Health Board; Good Law Project v EHRC</a:t>
          </a:r>
        </a:p>
      </dsp:txBody>
      <dsp:txXfrm>
        <a:off x="0" y="0"/>
        <a:ext cx="10515600" cy="1087834"/>
      </dsp:txXfrm>
    </dsp:sp>
    <dsp:sp modelId="{71081F9B-A651-49FF-9459-7659D9E019E7}">
      <dsp:nvSpPr>
        <dsp:cNvPr id="0" name=""/>
        <dsp:cNvSpPr/>
      </dsp:nvSpPr>
      <dsp:spPr>
        <a:xfrm>
          <a:off x="0" y="1087834"/>
          <a:ext cx="10515600" cy="0"/>
        </a:xfrm>
        <a:prstGeom prst="lin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12700" cap="flat" cmpd="sng" algn="ctr">
          <a:solidFill>
            <a:schemeClr val="accent1">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71506DED-0D0F-46F4-80FD-C9178AF82CE7}">
      <dsp:nvSpPr>
        <dsp:cNvPr id="0" name=""/>
        <dsp:cNvSpPr/>
      </dsp:nvSpPr>
      <dsp:spPr>
        <a:xfrm>
          <a:off x="0" y="1087834"/>
          <a:ext cx="10515600" cy="10878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GB" sz="2400" kern="1200" dirty="0"/>
            <a:t>Potential for further change?</a:t>
          </a:r>
        </a:p>
      </dsp:txBody>
      <dsp:txXfrm>
        <a:off x="0" y="1087834"/>
        <a:ext cx="10515600" cy="1087834"/>
      </dsp:txXfrm>
    </dsp:sp>
    <dsp:sp modelId="{39C5864E-45D3-4724-8B4B-6BDF49B5CFDC}">
      <dsp:nvSpPr>
        <dsp:cNvPr id="0" name=""/>
        <dsp:cNvSpPr/>
      </dsp:nvSpPr>
      <dsp:spPr>
        <a:xfrm>
          <a:off x="0" y="2175669"/>
          <a:ext cx="10515600" cy="0"/>
        </a:xfrm>
        <a:prstGeom prst="lin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12700" cap="flat" cmpd="sng" algn="ctr">
          <a:solidFill>
            <a:schemeClr val="accent1">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4B3C7241-68D7-40B3-A30A-FAF2B0E33B75}">
      <dsp:nvSpPr>
        <dsp:cNvPr id="0" name=""/>
        <dsp:cNvSpPr/>
      </dsp:nvSpPr>
      <dsp:spPr>
        <a:xfrm>
          <a:off x="0" y="2175669"/>
          <a:ext cx="10515600" cy="10878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GB" sz="2400" kern="1200" dirty="0"/>
            <a:t>This is an area which is frequently misrepresented and misinterpreted</a:t>
          </a:r>
        </a:p>
      </dsp:txBody>
      <dsp:txXfrm>
        <a:off x="0" y="2175669"/>
        <a:ext cx="10515600" cy="1087834"/>
      </dsp:txXfrm>
    </dsp:sp>
    <dsp:sp modelId="{00201BB1-6D3F-47EE-8756-F6BAF2406D1F}">
      <dsp:nvSpPr>
        <dsp:cNvPr id="0" name=""/>
        <dsp:cNvSpPr/>
      </dsp:nvSpPr>
      <dsp:spPr>
        <a:xfrm>
          <a:off x="0" y="3263503"/>
          <a:ext cx="10515600" cy="0"/>
        </a:xfrm>
        <a:prstGeom prst="lin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12700" cap="flat" cmpd="sng" algn="ctr">
          <a:solidFill>
            <a:schemeClr val="accent1">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8D2C9913-D9EF-4403-A076-E1D6915E3B71}">
      <dsp:nvSpPr>
        <dsp:cNvPr id="0" name=""/>
        <dsp:cNvSpPr/>
      </dsp:nvSpPr>
      <dsp:spPr>
        <a:xfrm>
          <a:off x="0" y="3263503"/>
          <a:ext cx="10515600" cy="10878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GB" sz="2400" kern="1200" dirty="0"/>
            <a:t>Highly fact-sensitive and a careful approach is always required</a:t>
          </a:r>
        </a:p>
      </dsp:txBody>
      <dsp:txXfrm>
        <a:off x="0" y="3263503"/>
        <a:ext cx="10515600" cy="108783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D877548-376D-9845-A0BD-C0E5184F65A9}">
      <dsp:nvSpPr>
        <dsp:cNvPr id="0" name=""/>
        <dsp:cNvSpPr/>
      </dsp:nvSpPr>
      <dsp:spPr>
        <a:xfrm>
          <a:off x="0" y="0"/>
          <a:ext cx="10515600" cy="0"/>
        </a:xfrm>
        <a:prstGeom prst="line">
          <a:avLst/>
        </a:prstGeom>
        <a:solidFill>
          <a:schemeClr val="accent3">
            <a:hueOff val="0"/>
            <a:satOff val="0"/>
            <a:lumOff val="0"/>
            <a:alphaOff val="0"/>
          </a:schemeClr>
        </a:solidFill>
        <a:ln w="1905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9CD74B33-BDC7-DF4E-8F39-35208FF9E603}">
      <dsp:nvSpPr>
        <dsp:cNvPr id="0" name=""/>
        <dsp:cNvSpPr/>
      </dsp:nvSpPr>
      <dsp:spPr>
        <a:xfrm>
          <a:off x="0" y="0"/>
          <a:ext cx="10515600" cy="10878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US" sz="2100" kern="1200" dirty="0"/>
            <a:t>C shared a series of messages on her personal </a:t>
          </a:r>
          <a:r>
            <a:rPr lang="en-US" sz="2100" kern="1200" dirty="0">
              <a:hlinkClick xmlns:r="http://schemas.openxmlformats.org/officeDocument/2006/relationships" r:id="rId1"/>
            </a:rPr>
            <a:t>Twitter</a:t>
          </a:r>
          <a:r>
            <a:rPr lang="en-US" sz="2100" kern="1200" dirty="0"/>
            <a:t> account arguing that it is not possible to change sex, that "women" means adult human female and that men cannot become women.</a:t>
          </a:r>
        </a:p>
      </dsp:txBody>
      <dsp:txXfrm>
        <a:off x="0" y="0"/>
        <a:ext cx="10515600" cy="1087834"/>
      </dsp:txXfrm>
    </dsp:sp>
    <dsp:sp modelId="{F4A9FAAB-82F6-264F-B208-1C1E1FF1C181}">
      <dsp:nvSpPr>
        <dsp:cNvPr id="0" name=""/>
        <dsp:cNvSpPr/>
      </dsp:nvSpPr>
      <dsp:spPr>
        <a:xfrm>
          <a:off x="0" y="1087834"/>
          <a:ext cx="10515600" cy="0"/>
        </a:xfrm>
        <a:prstGeom prst="line">
          <a:avLst/>
        </a:prstGeom>
        <a:solidFill>
          <a:schemeClr val="accent3">
            <a:hueOff val="0"/>
            <a:satOff val="0"/>
            <a:lumOff val="0"/>
            <a:alphaOff val="0"/>
          </a:schemeClr>
        </a:solidFill>
        <a:ln w="1905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34F7B460-88DF-044B-9512-1418C8694B7B}">
      <dsp:nvSpPr>
        <dsp:cNvPr id="0" name=""/>
        <dsp:cNvSpPr/>
      </dsp:nvSpPr>
      <dsp:spPr>
        <a:xfrm>
          <a:off x="0" y="1087834"/>
          <a:ext cx="10515600" cy="10878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US" sz="2100" kern="1200" dirty="0"/>
            <a:t>ET held not protected belief.</a:t>
          </a:r>
        </a:p>
      </dsp:txBody>
      <dsp:txXfrm>
        <a:off x="0" y="1087834"/>
        <a:ext cx="10515600" cy="1087834"/>
      </dsp:txXfrm>
    </dsp:sp>
    <dsp:sp modelId="{8DEC4A1D-B609-CA40-A4E8-743FA596E6E3}">
      <dsp:nvSpPr>
        <dsp:cNvPr id="0" name=""/>
        <dsp:cNvSpPr/>
      </dsp:nvSpPr>
      <dsp:spPr>
        <a:xfrm>
          <a:off x="0" y="2175669"/>
          <a:ext cx="10515600" cy="0"/>
        </a:xfrm>
        <a:prstGeom prst="line">
          <a:avLst/>
        </a:prstGeom>
        <a:solidFill>
          <a:schemeClr val="accent3">
            <a:hueOff val="0"/>
            <a:satOff val="0"/>
            <a:lumOff val="0"/>
            <a:alphaOff val="0"/>
          </a:schemeClr>
        </a:solidFill>
        <a:ln w="1905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E8FF889F-1CEF-4149-8E1F-60C0F2B569AA}">
      <dsp:nvSpPr>
        <dsp:cNvPr id="0" name=""/>
        <dsp:cNvSpPr/>
      </dsp:nvSpPr>
      <dsp:spPr>
        <a:xfrm>
          <a:off x="0" y="2175669"/>
          <a:ext cx="10515600" cy="10878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GB" sz="2100" kern="1200" dirty="0"/>
            <a:t>EAT judgment established that gender critical beliefs are protected in the workplace.</a:t>
          </a:r>
          <a:endParaRPr lang="en-US" sz="2100" kern="1200" dirty="0"/>
        </a:p>
      </dsp:txBody>
      <dsp:txXfrm>
        <a:off x="0" y="2175669"/>
        <a:ext cx="10515600" cy="1087834"/>
      </dsp:txXfrm>
    </dsp:sp>
    <dsp:sp modelId="{0C1CA994-EFEB-6B4D-91B3-11E22C77AD7E}">
      <dsp:nvSpPr>
        <dsp:cNvPr id="0" name=""/>
        <dsp:cNvSpPr/>
      </dsp:nvSpPr>
      <dsp:spPr>
        <a:xfrm>
          <a:off x="0" y="3263503"/>
          <a:ext cx="10515600" cy="0"/>
        </a:xfrm>
        <a:prstGeom prst="line">
          <a:avLst/>
        </a:prstGeom>
        <a:solidFill>
          <a:schemeClr val="accent3">
            <a:hueOff val="0"/>
            <a:satOff val="0"/>
            <a:lumOff val="0"/>
            <a:alphaOff val="0"/>
          </a:schemeClr>
        </a:solidFill>
        <a:ln w="1905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1F623254-96AA-CA47-9FCC-A12C89F570B1}">
      <dsp:nvSpPr>
        <dsp:cNvPr id="0" name=""/>
        <dsp:cNvSpPr/>
      </dsp:nvSpPr>
      <dsp:spPr>
        <a:xfrm>
          <a:off x="0" y="3263503"/>
          <a:ext cx="10515600" cy="10878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GB" sz="2100" kern="1200" dirty="0"/>
            <a:t>On remission C won- was subjected to discrimination.</a:t>
          </a:r>
          <a:endParaRPr lang="en-US" sz="2100" kern="1200" dirty="0"/>
        </a:p>
      </dsp:txBody>
      <dsp:txXfrm>
        <a:off x="0" y="3263503"/>
        <a:ext cx="10515600" cy="108783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720DA49-4DC3-CB4B-933E-90B5848492B4}">
      <dsp:nvSpPr>
        <dsp:cNvPr id="0" name=""/>
        <dsp:cNvSpPr/>
      </dsp:nvSpPr>
      <dsp:spPr>
        <a:xfrm>
          <a:off x="0" y="2124"/>
          <a:ext cx="10515600" cy="0"/>
        </a:xfrm>
        <a:prstGeom prst="line">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w="12700" cap="flat" cmpd="sng" algn="ctr">
          <a:solidFill>
            <a:schemeClr val="accent3">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0E93D232-0B19-E749-8F8A-1B8590005A8D}">
      <dsp:nvSpPr>
        <dsp:cNvPr id="0" name=""/>
        <dsp:cNvSpPr/>
      </dsp:nvSpPr>
      <dsp:spPr>
        <a:xfrm>
          <a:off x="0" y="2124"/>
          <a:ext cx="10515600" cy="14490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en-US" sz="2900" kern="1200" dirty="0"/>
            <a:t>Higgs - pastoral administrator dismissed GM- for her posts on Facebook outside of work.</a:t>
          </a:r>
        </a:p>
      </dsp:txBody>
      <dsp:txXfrm>
        <a:off x="0" y="2124"/>
        <a:ext cx="10515600" cy="1449029"/>
      </dsp:txXfrm>
    </dsp:sp>
    <dsp:sp modelId="{86D034BB-09DF-1E4C-B2E8-FF5528D0C2A1}">
      <dsp:nvSpPr>
        <dsp:cNvPr id="0" name=""/>
        <dsp:cNvSpPr/>
      </dsp:nvSpPr>
      <dsp:spPr>
        <a:xfrm>
          <a:off x="0" y="1451154"/>
          <a:ext cx="10515600" cy="0"/>
        </a:xfrm>
        <a:prstGeom prst="line">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w="12700" cap="flat" cmpd="sng" algn="ctr">
          <a:solidFill>
            <a:schemeClr val="accent3">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61B6991E-A347-C240-89AB-C9806404E343}">
      <dsp:nvSpPr>
        <dsp:cNvPr id="0" name=""/>
        <dsp:cNvSpPr/>
      </dsp:nvSpPr>
      <dsp:spPr>
        <a:xfrm>
          <a:off x="0" y="1451154"/>
          <a:ext cx="10515600" cy="14490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en-US" sz="2900" kern="1200" dirty="0"/>
            <a:t>Comment made critical of sex education in schools- particularly the teaching of ‘gender fluidity’- essentially gender critical beliefs.</a:t>
          </a:r>
        </a:p>
      </dsp:txBody>
      <dsp:txXfrm>
        <a:off x="0" y="1451154"/>
        <a:ext cx="10515600" cy="1449029"/>
      </dsp:txXfrm>
    </dsp:sp>
    <dsp:sp modelId="{7C9C95C2-8E9E-2143-8C6F-19B24DD5A5DE}">
      <dsp:nvSpPr>
        <dsp:cNvPr id="0" name=""/>
        <dsp:cNvSpPr/>
      </dsp:nvSpPr>
      <dsp:spPr>
        <a:xfrm>
          <a:off x="0" y="2900183"/>
          <a:ext cx="10515600" cy="0"/>
        </a:xfrm>
        <a:prstGeom prst="line">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w="12700" cap="flat" cmpd="sng" algn="ctr">
          <a:solidFill>
            <a:schemeClr val="accent3">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42616A40-B690-964B-9AF6-B74627D2452E}">
      <dsp:nvSpPr>
        <dsp:cNvPr id="0" name=""/>
        <dsp:cNvSpPr/>
      </dsp:nvSpPr>
      <dsp:spPr>
        <a:xfrm>
          <a:off x="0" y="2900183"/>
          <a:ext cx="10515600" cy="14490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en-US" sz="2900" kern="1200" dirty="0"/>
            <a:t>Belief discrimination claim in ET unsuccessful but upheld on appeal to EAT.</a:t>
          </a:r>
        </a:p>
      </dsp:txBody>
      <dsp:txXfrm>
        <a:off x="0" y="2900183"/>
        <a:ext cx="10515600" cy="144902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720DA49-4DC3-CB4B-933E-90B5848492B4}">
      <dsp:nvSpPr>
        <dsp:cNvPr id="0" name=""/>
        <dsp:cNvSpPr/>
      </dsp:nvSpPr>
      <dsp:spPr>
        <a:xfrm>
          <a:off x="0" y="0"/>
          <a:ext cx="10117347" cy="0"/>
        </a:xfrm>
        <a:prstGeom prst="line">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w="12700" cap="flat" cmpd="sng" algn="ctr">
          <a:solidFill>
            <a:schemeClr val="accent3">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0E93D232-0B19-E749-8F8A-1B8590005A8D}">
      <dsp:nvSpPr>
        <dsp:cNvPr id="0" name=""/>
        <dsp:cNvSpPr/>
      </dsp:nvSpPr>
      <dsp:spPr>
        <a:xfrm>
          <a:off x="0" y="0"/>
          <a:ext cx="10117347" cy="10359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en-GB" sz="2900" kern="1200" dirty="0"/>
            <a:t>Step One – identify link between conduct and protected beliefs;</a:t>
          </a:r>
          <a:endParaRPr lang="en-US" sz="2900" kern="1200" dirty="0"/>
        </a:p>
      </dsp:txBody>
      <dsp:txXfrm>
        <a:off x="0" y="0"/>
        <a:ext cx="10117347" cy="1035963"/>
      </dsp:txXfrm>
    </dsp:sp>
    <dsp:sp modelId="{86D034BB-09DF-1E4C-B2E8-FF5528D0C2A1}">
      <dsp:nvSpPr>
        <dsp:cNvPr id="0" name=""/>
        <dsp:cNvSpPr/>
      </dsp:nvSpPr>
      <dsp:spPr>
        <a:xfrm>
          <a:off x="0" y="1035963"/>
          <a:ext cx="10117347" cy="0"/>
        </a:xfrm>
        <a:prstGeom prst="line">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w="12700" cap="flat" cmpd="sng" algn="ctr">
          <a:solidFill>
            <a:schemeClr val="accent3">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61B6991E-A347-C240-89AB-C9806404E343}">
      <dsp:nvSpPr>
        <dsp:cNvPr id="0" name=""/>
        <dsp:cNvSpPr/>
      </dsp:nvSpPr>
      <dsp:spPr>
        <a:xfrm>
          <a:off x="0" y="1035963"/>
          <a:ext cx="10117347" cy="10359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en-GB" sz="2900" kern="1200" dirty="0"/>
            <a:t>Step Two – can conduct manifesting a belief be properly considered as objectionable (and separable from the belief)?</a:t>
          </a:r>
          <a:endParaRPr lang="en-US" sz="2900" kern="1200" dirty="0"/>
        </a:p>
      </dsp:txBody>
      <dsp:txXfrm>
        <a:off x="0" y="1035963"/>
        <a:ext cx="10117347" cy="1035963"/>
      </dsp:txXfrm>
    </dsp:sp>
    <dsp:sp modelId="{7C9C95C2-8E9E-2143-8C6F-19B24DD5A5DE}">
      <dsp:nvSpPr>
        <dsp:cNvPr id="0" name=""/>
        <dsp:cNvSpPr/>
      </dsp:nvSpPr>
      <dsp:spPr>
        <a:xfrm>
          <a:off x="0" y="2071927"/>
          <a:ext cx="10117347" cy="0"/>
        </a:xfrm>
        <a:prstGeom prst="line">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w="12700" cap="flat" cmpd="sng" algn="ctr">
          <a:solidFill>
            <a:schemeClr val="accent3">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42616A40-B690-964B-9AF6-B74627D2452E}">
      <dsp:nvSpPr>
        <dsp:cNvPr id="0" name=""/>
        <dsp:cNvSpPr/>
      </dsp:nvSpPr>
      <dsp:spPr>
        <a:xfrm>
          <a:off x="0" y="2071927"/>
          <a:ext cx="10117347" cy="10359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en-GB" sz="2900" kern="1200" dirty="0"/>
            <a:t>Is restricting the belief a proportionate means of 	achieving a legitimate aim?</a:t>
          </a:r>
          <a:endParaRPr lang="en-US" sz="2900" kern="1200" dirty="0"/>
        </a:p>
      </dsp:txBody>
      <dsp:txXfrm>
        <a:off x="0" y="2071927"/>
        <a:ext cx="10117347" cy="1035963"/>
      </dsp:txXfrm>
    </dsp:sp>
    <dsp:sp modelId="{AC29B007-0234-E542-84C3-63AE20F00A4C}">
      <dsp:nvSpPr>
        <dsp:cNvPr id="0" name=""/>
        <dsp:cNvSpPr/>
      </dsp:nvSpPr>
      <dsp:spPr>
        <a:xfrm>
          <a:off x="0" y="3107890"/>
          <a:ext cx="10117347" cy="0"/>
        </a:xfrm>
        <a:prstGeom prst="line">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w="12700" cap="flat" cmpd="sng" algn="ctr">
          <a:solidFill>
            <a:schemeClr val="accent3">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A8AA73B7-C27D-3E48-917A-BD6207FB2168}">
      <dsp:nvSpPr>
        <dsp:cNvPr id="0" name=""/>
        <dsp:cNvSpPr/>
      </dsp:nvSpPr>
      <dsp:spPr>
        <a:xfrm>
          <a:off x="0" y="3107890"/>
          <a:ext cx="10117347" cy="10359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en-GB" sz="2900" kern="1200" dirty="0"/>
            <a:t>If the manifestation is separable, then a direct discrimination claim will fail.</a:t>
          </a:r>
          <a:endParaRPr lang="en-US" sz="2900" kern="1200" dirty="0"/>
        </a:p>
      </dsp:txBody>
      <dsp:txXfrm>
        <a:off x="0" y="3107890"/>
        <a:ext cx="10117347" cy="103596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E992EAA-5D7D-A249-8321-F559AFBDBBCE}">
      <dsp:nvSpPr>
        <dsp:cNvPr id="0" name=""/>
        <dsp:cNvSpPr/>
      </dsp:nvSpPr>
      <dsp:spPr>
        <a:xfrm>
          <a:off x="0" y="2232"/>
          <a:ext cx="10049540" cy="0"/>
        </a:xfrm>
        <a:prstGeom prst="line">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AD5B7D0-7E49-7049-A350-E7E0280A2D14}">
      <dsp:nvSpPr>
        <dsp:cNvPr id="0" name=""/>
        <dsp:cNvSpPr/>
      </dsp:nvSpPr>
      <dsp:spPr>
        <a:xfrm>
          <a:off x="0" y="2232"/>
          <a:ext cx="10049540" cy="7612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GB" sz="2100" kern="1200" dirty="0"/>
            <a:t>The EAT was right about the analytical framework, but erred in application: Appeal allowed.</a:t>
          </a:r>
          <a:endParaRPr lang="en-US" sz="2100" kern="1200" dirty="0"/>
        </a:p>
      </dsp:txBody>
      <dsp:txXfrm>
        <a:off x="0" y="2232"/>
        <a:ext cx="10049540" cy="761255"/>
      </dsp:txXfrm>
    </dsp:sp>
    <dsp:sp modelId="{08F59367-3E0D-864C-B3AC-6BEC335903DF}">
      <dsp:nvSpPr>
        <dsp:cNvPr id="0" name=""/>
        <dsp:cNvSpPr/>
      </dsp:nvSpPr>
      <dsp:spPr>
        <a:xfrm>
          <a:off x="0" y="763488"/>
          <a:ext cx="10049540" cy="0"/>
        </a:xfrm>
        <a:prstGeom prst="line">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57CED02-90A6-F842-A4F3-98A05ED8DE4C}">
      <dsp:nvSpPr>
        <dsp:cNvPr id="0" name=""/>
        <dsp:cNvSpPr/>
      </dsp:nvSpPr>
      <dsp:spPr>
        <a:xfrm>
          <a:off x="0" y="763488"/>
          <a:ext cx="10049540" cy="7612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GB" sz="2100" kern="1200" dirty="0"/>
            <a:t>Unlawful to dismiss an employee merely because they expressed a protected belief.</a:t>
          </a:r>
          <a:endParaRPr lang="en-US" sz="2100" kern="1200" dirty="0"/>
        </a:p>
      </dsp:txBody>
      <dsp:txXfrm>
        <a:off x="0" y="763488"/>
        <a:ext cx="10049540" cy="761255"/>
      </dsp:txXfrm>
    </dsp:sp>
    <dsp:sp modelId="{EFDB30B3-6B63-984E-9047-A8D5E3EA319B}">
      <dsp:nvSpPr>
        <dsp:cNvPr id="0" name=""/>
        <dsp:cNvSpPr/>
      </dsp:nvSpPr>
      <dsp:spPr>
        <a:xfrm>
          <a:off x="0" y="1524744"/>
          <a:ext cx="10049540" cy="0"/>
        </a:xfrm>
        <a:prstGeom prst="line">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BAA32FA-B86C-9044-9A28-1218F441CC8F}">
      <dsp:nvSpPr>
        <dsp:cNvPr id="0" name=""/>
        <dsp:cNvSpPr/>
      </dsp:nvSpPr>
      <dsp:spPr>
        <a:xfrm>
          <a:off x="0" y="1524744"/>
          <a:ext cx="10049540" cy="7612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GB" sz="2100" kern="1200" dirty="0"/>
            <a:t>If dismissal motivated by something objectionable in the way belief was expressed, then it may be lawful.</a:t>
          </a:r>
          <a:endParaRPr lang="en-US" sz="2100" kern="1200" dirty="0"/>
        </a:p>
      </dsp:txBody>
      <dsp:txXfrm>
        <a:off x="0" y="1524744"/>
        <a:ext cx="10049540" cy="761255"/>
      </dsp:txXfrm>
    </dsp:sp>
    <dsp:sp modelId="{EA62F559-4B52-A449-A57C-DB87C12A0479}">
      <dsp:nvSpPr>
        <dsp:cNvPr id="0" name=""/>
        <dsp:cNvSpPr/>
      </dsp:nvSpPr>
      <dsp:spPr>
        <a:xfrm>
          <a:off x="0" y="2286000"/>
          <a:ext cx="10049540" cy="0"/>
        </a:xfrm>
        <a:prstGeom prst="line">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8CEFB66-4109-DD48-AEC6-4C560DD92076}">
      <dsp:nvSpPr>
        <dsp:cNvPr id="0" name=""/>
        <dsp:cNvSpPr/>
      </dsp:nvSpPr>
      <dsp:spPr>
        <a:xfrm>
          <a:off x="0" y="2286000"/>
          <a:ext cx="10049540" cy="7612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GB" sz="2100" kern="1200" dirty="0"/>
            <a:t>Only lawful if dismissal was an objectively justified response to that objectionable feature.</a:t>
          </a:r>
          <a:endParaRPr lang="en-US" sz="2100" kern="1200" dirty="0"/>
        </a:p>
      </dsp:txBody>
      <dsp:txXfrm>
        <a:off x="0" y="2286000"/>
        <a:ext cx="10049540" cy="761255"/>
      </dsp:txXfrm>
    </dsp:sp>
    <dsp:sp modelId="{C81A5870-B7ED-C54F-A0F1-70040C05CCCB}">
      <dsp:nvSpPr>
        <dsp:cNvPr id="0" name=""/>
        <dsp:cNvSpPr/>
      </dsp:nvSpPr>
      <dsp:spPr>
        <a:xfrm>
          <a:off x="0" y="3047255"/>
          <a:ext cx="10049540" cy="0"/>
        </a:xfrm>
        <a:prstGeom prst="line">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287D51B-B493-E34F-B647-61DFB19F2856}">
      <dsp:nvSpPr>
        <dsp:cNvPr id="0" name=""/>
        <dsp:cNvSpPr/>
      </dsp:nvSpPr>
      <dsp:spPr>
        <a:xfrm>
          <a:off x="0" y="3047255"/>
          <a:ext cx="10049540" cy="7612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GB" sz="2100" kern="1200" dirty="0"/>
            <a:t>The decision in Page (as applied in the EAT), which essentially applies Article 9(2) of the European Convention, is the correct analytical framework.</a:t>
          </a:r>
          <a:endParaRPr lang="en-US" sz="2100" kern="1200" dirty="0"/>
        </a:p>
      </dsp:txBody>
      <dsp:txXfrm>
        <a:off x="0" y="3047255"/>
        <a:ext cx="10049540" cy="761255"/>
      </dsp:txXfrm>
    </dsp:sp>
    <dsp:sp modelId="{2218D1C7-B73A-2E4F-91BC-C25C7C867C94}">
      <dsp:nvSpPr>
        <dsp:cNvPr id="0" name=""/>
        <dsp:cNvSpPr/>
      </dsp:nvSpPr>
      <dsp:spPr>
        <a:xfrm>
          <a:off x="0" y="3808511"/>
          <a:ext cx="10049540" cy="0"/>
        </a:xfrm>
        <a:prstGeom prst="line">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4F5A343-8796-FD4D-933A-912E158056BD}">
      <dsp:nvSpPr>
        <dsp:cNvPr id="0" name=""/>
        <dsp:cNvSpPr/>
      </dsp:nvSpPr>
      <dsp:spPr>
        <a:xfrm>
          <a:off x="0" y="3808511"/>
          <a:ext cx="10049540" cy="7612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GB" sz="2100" kern="1200" dirty="0"/>
            <a:t>The guidance given by the EAT is broadly approved BUT with a health warning that each case is highly fact specific and isn’t a checklist approach.</a:t>
          </a:r>
          <a:endParaRPr lang="en-US" sz="2100" kern="1200" dirty="0"/>
        </a:p>
      </dsp:txBody>
      <dsp:txXfrm>
        <a:off x="0" y="3808511"/>
        <a:ext cx="10049540" cy="761255"/>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EACECBC-34C1-0F47-8616-DFCD5E2083FB}">
      <dsp:nvSpPr>
        <dsp:cNvPr id="0" name=""/>
        <dsp:cNvSpPr/>
      </dsp:nvSpPr>
      <dsp:spPr>
        <a:xfrm>
          <a:off x="0" y="0"/>
          <a:ext cx="10092070" cy="0"/>
        </a:xfrm>
        <a:prstGeom prst="lin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12700" cap="flat" cmpd="sng" algn="ctr">
          <a:solidFill>
            <a:schemeClr val="accent1">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B791322A-8A19-4940-B8AC-34267BC0C1A0}">
      <dsp:nvSpPr>
        <dsp:cNvPr id="0" name=""/>
        <dsp:cNvSpPr/>
      </dsp:nvSpPr>
      <dsp:spPr>
        <a:xfrm>
          <a:off x="0" y="0"/>
          <a:ext cx="10092070" cy="5876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GB" sz="2000" kern="1200" dirty="0"/>
            <a:t>Paul is gay and a practising Christian.</a:t>
          </a:r>
          <a:endParaRPr lang="en-US" sz="2000" kern="1200" dirty="0"/>
        </a:p>
      </dsp:txBody>
      <dsp:txXfrm>
        <a:off x="0" y="0"/>
        <a:ext cx="10092070" cy="587699"/>
      </dsp:txXfrm>
    </dsp:sp>
    <dsp:sp modelId="{F26C5345-927F-044A-A5CC-DB088921E359}">
      <dsp:nvSpPr>
        <dsp:cNvPr id="0" name=""/>
        <dsp:cNvSpPr/>
      </dsp:nvSpPr>
      <dsp:spPr>
        <a:xfrm>
          <a:off x="0" y="587699"/>
          <a:ext cx="10092070" cy="0"/>
        </a:xfrm>
        <a:prstGeom prst="lin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12700" cap="flat" cmpd="sng" algn="ctr">
          <a:solidFill>
            <a:schemeClr val="accent1">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F1F79DD2-7DDE-6A4F-AC49-BE0A8A00AF1B}">
      <dsp:nvSpPr>
        <dsp:cNvPr id="0" name=""/>
        <dsp:cNvSpPr/>
      </dsp:nvSpPr>
      <dsp:spPr>
        <a:xfrm>
          <a:off x="0" y="587699"/>
          <a:ext cx="10092070" cy="5876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GB" sz="2000" kern="1200" dirty="0"/>
            <a:t>All staff internal mandatory workshops on unconscious bias, and gender identity. </a:t>
          </a:r>
          <a:endParaRPr lang="en-US" sz="2000" kern="1200" dirty="0"/>
        </a:p>
      </dsp:txBody>
      <dsp:txXfrm>
        <a:off x="0" y="587699"/>
        <a:ext cx="10092070" cy="587699"/>
      </dsp:txXfrm>
    </dsp:sp>
    <dsp:sp modelId="{5F1A7A8D-4871-8A4B-B80E-7B3F55F2D47D}">
      <dsp:nvSpPr>
        <dsp:cNvPr id="0" name=""/>
        <dsp:cNvSpPr/>
      </dsp:nvSpPr>
      <dsp:spPr>
        <a:xfrm>
          <a:off x="0" y="1175399"/>
          <a:ext cx="10092070" cy="0"/>
        </a:xfrm>
        <a:prstGeom prst="lin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12700" cap="flat" cmpd="sng" algn="ctr">
          <a:solidFill>
            <a:schemeClr val="accent1">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54FF516A-DDC4-3B43-A325-C1E0C9B0FA34}">
      <dsp:nvSpPr>
        <dsp:cNvPr id="0" name=""/>
        <dsp:cNvSpPr/>
      </dsp:nvSpPr>
      <dsp:spPr>
        <a:xfrm>
          <a:off x="0" y="1175399"/>
          <a:ext cx="10092070" cy="5876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GB" sz="2000" kern="1200" dirty="0"/>
            <a:t>During a workshop, Paul criticised the training saying it made him feel uncomfortable. </a:t>
          </a:r>
          <a:endParaRPr lang="en-US" sz="2000" kern="1200" dirty="0"/>
        </a:p>
      </dsp:txBody>
      <dsp:txXfrm>
        <a:off x="0" y="1175399"/>
        <a:ext cx="10092070" cy="587699"/>
      </dsp:txXfrm>
    </dsp:sp>
    <dsp:sp modelId="{222C3106-C50B-8E41-9C81-E7E54EBB584A}">
      <dsp:nvSpPr>
        <dsp:cNvPr id="0" name=""/>
        <dsp:cNvSpPr/>
      </dsp:nvSpPr>
      <dsp:spPr>
        <a:xfrm>
          <a:off x="0" y="1763099"/>
          <a:ext cx="10092070" cy="0"/>
        </a:xfrm>
        <a:prstGeom prst="lin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12700" cap="flat" cmpd="sng" algn="ctr">
          <a:solidFill>
            <a:schemeClr val="accent1">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4A425A74-6E3B-8A4A-B476-6D3D70DF51DC}">
      <dsp:nvSpPr>
        <dsp:cNvPr id="0" name=""/>
        <dsp:cNvSpPr/>
      </dsp:nvSpPr>
      <dsp:spPr>
        <a:xfrm>
          <a:off x="0" y="1763099"/>
          <a:ext cx="10092070" cy="5876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GB" sz="2000" kern="1200" dirty="0"/>
            <a:t>He referenced his own sexuality and his philosophical and religious views about sex and gender. </a:t>
          </a:r>
          <a:endParaRPr lang="en-US" sz="2000" kern="1200" dirty="0"/>
        </a:p>
      </dsp:txBody>
      <dsp:txXfrm>
        <a:off x="0" y="1763099"/>
        <a:ext cx="10092070" cy="587699"/>
      </dsp:txXfrm>
    </dsp:sp>
    <dsp:sp modelId="{16655B4B-2973-9143-A3E3-5BB2EF4681DF}">
      <dsp:nvSpPr>
        <dsp:cNvPr id="0" name=""/>
        <dsp:cNvSpPr/>
      </dsp:nvSpPr>
      <dsp:spPr>
        <a:xfrm>
          <a:off x="0" y="2350798"/>
          <a:ext cx="10092070" cy="0"/>
        </a:xfrm>
        <a:prstGeom prst="lin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12700" cap="flat" cmpd="sng" algn="ctr">
          <a:solidFill>
            <a:schemeClr val="accent1">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F8612F37-6C0E-8E46-A514-2F0361C0F464}">
      <dsp:nvSpPr>
        <dsp:cNvPr id="0" name=""/>
        <dsp:cNvSpPr/>
      </dsp:nvSpPr>
      <dsp:spPr>
        <a:xfrm>
          <a:off x="0" y="2350799"/>
          <a:ext cx="10092070" cy="5876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GB" sz="2000" kern="1200" dirty="0"/>
            <a:t>Several colleagues reported feeling uncomfortable by Paul’s actions. Official complaints- comments were “controversial” and “inappropriate”. </a:t>
          </a:r>
          <a:endParaRPr lang="en-US" sz="2000" kern="1200" dirty="0"/>
        </a:p>
      </dsp:txBody>
      <dsp:txXfrm>
        <a:off x="0" y="2350799"/>
        <a:ext cx="10092070" cy="587699"/>
      </dsp:txXfrm>
    </dsp:sp>
    <dsp:sp modelId="{474B6B5B-B97B-8547-8CF8-771AAB672B1C}">
      <dsp:nvSpPr>
        <dsp:cNvPr id="0" name=""/>
        <dsp:cNvSpPr/>
      </dsp:nvSpPr>
      <dsp:spPr>
        <a:xfrm>
          <a:off x="0" y="2938498"/>
          <a:ext cx="10092070" cy="0"/>
        </a:xfrm>
        <a:prstGeom prst="lin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12700" cap="flat" cmpd="sng" algn="ctr">
          <a:solidFill>
            <a:schemeClr val="accent1">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41E0876E-8E84-FF4C-A218-AD36B5A9866F}">
      <dsp:nvSpPr>
        <dsp:cNvPr id="0" name=""/>
        <dsp:cNvSpPr/>
      </dsp:nvSpPr>
      <dsp:spPr>
        <a:xfrm>
          <a:off x="0" y="2938498"/>
          <a:ext cx="10092070" cy="5876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GB" sz="2000" kern="1200" dirty="0"/>
            <a:t>Suspended and a disciplinary investigation resulted in summary dismissal.</a:t>
          </a:r>
          <a:endParaRPr lang="en-US" sz="2000" kern="1200" dirty="0"/>
        </a:p>
      </dsp:txBody>
      <dsp:txXfrm>
        <a:off x="0" y="2938498"/>
        <a:ext cx="10092070" cy="587699"/>
      </dsp:txXfrm>
    </dsp:sp>
    <dsp:sp modelId="{C9028A7B-E27F-2040-9061-213C168B1338}">
      <dsp:nvSpPr>
        <dsp:cNvPr id="0" name=""/>
        <dsp:cNvSpPr/>
      </dsp:nvSpPr>
      <dsp:spPr>
        <a:xfrm>
          <a:off x="0" y="3526198"/>
          <a:ext cx="10092070" cy="0"/>
        </a:xfrm>
        <a:prstGeom prst="lin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12700" cap="flat" cmpd="sng" algn="ctr">
          <a:solidFill>
            <a:schemeClr val="accent1">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1A8F4127-B2A5-8546-8F6B-39DC878D0C18}">
      <dsp:nvSpPr>
        <dsp:cNvPr id="0" name=""/>
        <dsp:cNvSpPr/>
      </dsp:nvSpPr>
      <dsp:spPr>
        <a:xfrm>
          <a:off x="0" y="3526198"/>
          <a:ext cx="10092070" cy="5876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GB" sz="2000" kern="1200" dirty="0"/>
            <a:t>Because of damage caused to “staff wellbeing”  and were in violation of company values.</a:t>
          </a:r>
          <a:endParaRPr lang="en-US" sz="2000" kern="1200" dirty="0"/>
        </a:p>
      </dsp:txBody>
      <dsp:txXfrm>
        <a:off x="0" y="3526198"/>
        <a:ext cx="10092070" cy="587699"/>
      </dsp:txXfrm>
    </dsp:sp>
    <dsp:sp modelId="{A912F323-3B6D-5E49-B95B-C356590A883C}">
      <dsp:nvSpPr>
        <dsp:cNvPr id="0" name=""/>
        <dsp:cNvSpPr/>
      </dsp:nvSpPr>
      <dsp:spPr>
        <a:xfrm>
          <a:off x="0" y="4113898"/>
          <a:ext cx="10092070" cy="0"/>
        </a:xfrm>
        <a:prstGeom prst="lin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12700" cap="flat" cmpd="sng" algn="ctr">
          <a:solidFill>
            <a:schemeClr val="accent1">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62E8A11A-CC0D-0848-8A56-64E95FE8EC22}">
      <dsp:nvSpPr>
        <dsp:cNvPr id="0" name=""/>
        <dsp:cNvSpPr/>
      </dsp:nvSpPr>
      <dsp:spPr>
        <a:xfrm>
          <a:off x="0" y="4113898"/>
          <a:ext cx="10092070" cy="5876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GB" sz="2000" kern="1200" dirty="0"/>
            <a:t>ET claim: discrimination on grounds of sexuality, philosophical and religious belief and unfair dismissal.</a:t>
          </a:r>
          <a:endParaRPr lang="en-US" sz="2000" kern="1200" dirty="0"/>
        </a:p>
      </dsp:txBody>
      <dsp:txXfrm>
        <a:off x="0" y="4113898"/>
        <a:ext cx="10092070" cy="587699"/>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DE02DDD-B9A6-264B-B6C9-00203C1AE91B}">
      <dsp:nvSpPr>
        <dsp:cNvPr id="0" name=""/>
        <dsp:cNvSpPr/>
      </dsp:nvSpPr>
      <dsp:spPr>
        <a:xfrm>
          <a:off x="0" y="547"/>
          <a:ext cx="10134600"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55D622C-6402-8E4F-8B88-28DAEDC455C0}">
      <dsp:nvSpPr>
        <dsp:cNvPr id="0" name=""/>
        <dsp:cNvSpPr/>
      </dsp:nvSpPr>
      <dsp:spPr>
        <a:xfrm>
          <a:off x="0" y="547"/>
          <a:ext cx="10134600" cy="8971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marL="0" lvl="0" indent="0" algn="l" defTabSz="1111250">
            <a:lnSpc>
              <a:spcPct val="90000"/>
            </a:lnSpc>
            <a:spcBef>
              <a:spcPct val="0"/>
            </a:spcBef>
            <a:spcAft>
              <a:spcPct val="35000"/>
            </a:spcAft>
            <a:buNone/>
          </a:pPr>
          <a:r>
            <a:rPr lang="en-GB" sz="2500" kern="1200" dirty="0"/>
            <a:t>What are the issues here?</a:t>
          </a:r>
          <a:endParaRPr lang="en-US" sz="2500" kern="1200" dirty="0"/>
        </a:p>
      </dsp:txBody>
      <dsp:txXfrm>
        <a:off x="0" y="547"/>
        <a:ext cx="10134600" cy="897168"/>
      </dsp:txXfrm>
    </dsp:sp>
    <dsp:sp modelId="{B4CBDF89-A257-A340-AD45-883A05D240EC}">
      <dsp:nvSpPr>
        <dsp:cNvPr id="0" name=""/>
        <dsp:cNvSpPr/>
      </dsp:nvSpPr>
      <dsp:spPr>
        <a:xfrm>
          <a:off x="0" y="897716"/>
          <a:ext cx="10134600"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816A593-E924-6C41-A6D6-5B14D6A1F315}">
      <dsp:nvSpPr>
        <dsp:cNvPr id="0" name=""/>
        <dsp:cNvSpPr/>
      </dsp:nvSpPr>
      <dsp:spPr>
        <a:xfrm>
          <a:off x="0" y="897716"/>
          <a:ext cx="10134600" cy="8971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marL="0" lvl="0" indent="0" algn="l" defTabSz="1111250">
            <a:lnSpc>
              <a:spcPct val="90000"/>
            </a:lnSpc>
            <a:spcBef>
              <a:spcPct val="0"/>
            </a:spcBef>
            <a:spcAft>
              <a:spcPct val="35000"/>
            </a:spcAft>
            <a:buNone/>
          </a:pPr>
          <a:r>
            <a:rPr lang="en-GB" sz="2500" kern="1200" dirty="0"/>
            <a:t>Do we think Paul has expressed “offensive” views?</a:t>
          </a:r>
          <a:endParaRPr lang="en-US" sz="2500" kern="1200" dirty="0"/>
        </a:p>
      </dsp:txBody>
      <dsp:txXfrm>
        <a:off x="0" y="897716"/>
        <a:ext cx="10134600" cy="897168"/>
      </dsp:txXfrm>
    </dsp:sp>
    <dsp:sp modelId="{559BA4AD-57B3-7241-987A-ED5AC8776CA1}">
      <dsp:nvSpPr>
        <dsp:cNvPr id="0" name=""/>
        <dsp:cNvSpPr/>
      </dsp:nvSpPr>
      <dsp:spPr>
        <a:xfrm>
          <a:off x="0" y="1794885"/>
          <a:ext cx="10134600"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8C150EB-9597-EE47-9F5E-70E1520FC0F0}">
      <dsp:nvSpPr>
        <dsp:cNvPr id="0" name=""/>
        <dsp:cNvSpPr/>
      </dsp:nvSpPr>
      <dsp:spPr>
        <a:xfrm>
          <a:off x="0" y="1794885"/>
          <a:ext cx="10134600" cy="8971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marL="0" lvl="0" indent="0" algn="l" defTabSz="1111250">
            <a:lnSpc>
              <a:spcPct val="90000"/>
            </a:lnSpc>
            <a:spcBef>
              <a:spcPct val="0"/>
            </a:spcBef>
            <a:spcAft>
              <a:spcPct val="35000"/>
            </a:spcAft>
            <a:buNone/>
          </a:pPr>
          <a:r>
            <a:rPr lang="en-GB" sz="2500" kern="1200" dirty="0"/>
            <a:t>Do we have any issues with the way Paul expressed his views?</a:t>
          </a:r>
          <a:endParaRPr lang="en-US" sz="2500" kern="1200" dirty="0"/>
        </a:p>
      </dsp:txBody>
      <dsp:txXfrm>
        <a:off x="0" y="1794885"/>
        <a:ext cx="10134600" cy="897168"/>
      </dsp:txXfrm>
    </dsp:sp>
    <dsp:sp modelId="{00C5C681-625C-3D44-B601-B51F57398C2E}">
      <dsp:nvSpPr>
        <dsp:cNvPr id="0" name=""/>
        <dsp:cNvSpPr/>
      </dsp:nvSpPr>
      <dsp:spPr>
        <a:xfrm>
          <a:off x="0" y="2692054"/>
          <a:ext cx="10134600"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2B0B933-B0E7-BA49-A36A-6C896B2032F7}">
      <dsp:nvSpPr>
        <dsp:cNvPr id="0" name=""/>
        <dsp:cNvSpPr/>
      </dsp:nvSpPr>
      <dsp:spPr>
        <a:xfrm>
          <a:off x="0" y="2692054"/>
          <a:ext cx="10134600" cy="8971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marL="0" lvl="0" indent="0" algn="l" defTabSz="1111250">
            <a:lnSpc>
              <a:spcPct val="90000"/>
            </a:lnSpc>
            <a:spcBef>
              <a:spcPct val="0"/>
            </a:spcBef>
            <a:spcAft>
              <a:spcPct val="35000"/>
            </a:spcAft>
            <a:buNone/>
          </a:pPr>
          <a:r>
            <a:rPr lang="en-GB" sz="2500" kern="1200" dirty="0"/>
            <a:t>Do we think Paul’s views fall within the definition of Religion or Belief under the Equality Act 2010? If so (or not), why?</a:t>
          </a:r>
          <a:endParaRPr lang="en-US" sz="2500" kern="1200" dirty="0"/>
        </a:p>
      </dsp:txBody>
      <dsp:txXfrm>
        <a:off x="0" y="2692054"/>
        <a:ext cx="10134600" cy="897168"/>
      </dsp:txXfrm>
    </dsp:sp>
    <dsp:sp modelId="{3E17C949-C000-2946-A620-8B9853917142}">
      <dsp:nvSpPr>
        <dsp:cNvPr id="0" name=""/>
        <dsp:cNvSpPr/>
      </dsp:nvSpPr>
      <dsp:spPr>
        <a:xfrm>
          <a:off x="0" y="3589223"/>
          <a:ext cx="10134600"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319006B-129B-054A-BC47-FA83A0D7F77C}">
      <dsp:nvSpPr>
        <dsp:cNvPr id="0" name=""/>
        <dsp:cNvSpPr/>
      </dsp:nvSpPr>
      <dsp:spPr>
        <a:xfrm>
          <a:off x="0" y="3589223"/>
          <a:ext cx="10134600" cy="8971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marL="0" lvl="0" indent="0" algn="l" defTabSz="1111250">
            <a:lnSpc>
              <a:spcPct val="90000"/>
            </a:lnSpc>
            <a:spcBef>
              <a:spcPct val="0"/>
            </a:spcBef>
            <a:spcAft>
              <a:spcPct val="35000"/>
            </a:spcAft>
            <a:buNone/>
          </a:pPr>
          <a:r>
            <a:rPr lang="en-GB" sz="2500" kern="1200" dirty="0"/>
            <a:t>Could the company have approached this situation differently? If so, how?</a:t>
          </a:r>
          <a:endParaRPr lang="en-US" sz="2500" kern="1200" dirty="0"/>
        </a:p>
      </dsp:txBody>
      <dsp:txXfrm>
        <a:off x="0" y="3589223"/>
        <a:ext cx="10134600" cy="897168"/>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21C5AE6-D0F7-E74C-9B4C-FE09CAF76BE3}">
      <dsp:nvSpPr>
        <dsp:cNvPr id="0" name=""/>
        <dsp:cNvSpPr/>
      </dsp:nvSpPr>
      <dsp:spPr>
        <a:xfrm>
          <a:off x="0" y="0"/>
          <a:ext cx="10515600"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F26D0E0D-312C-3D41-ADC9-EE62908744B1}">
      <dsp:nvSpPr>
        <dsp:cNvPr id="0" name=""/>
        <dsp:cNvSpPr/>
      </dsp:nvSpPr>
      <dsp:spPr>
        <a:xfrm>
          <a:off x="0" y="0"/>
          <a:ext cx="10515600" cy="10878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US" sz="1800" kern="1200" dirty="0"/>
            <a:t>Paul has written blog in his spare time in which he discusses his view that biblically gender is as assigned at birth and cannot be changed and that that </a:t>
          </a:r>
          <a:r>
            <a:rPr lang="en-GB" sz="1800" kern="1200" dirty="0"/>
            <a:t>as trans rights issues have entered the mainstream, there is a need to separate the fight for gender-based rights from those related to sexual orientation.</a:t>
          </a:r>
          <a:endParaRPr lang="en-US" sz="1800" kern="1200" dirty="0"/>
        </a:p>
      </dsp:txBody>
      <dsp:txXfrm>
        <a:off x="0" y="0"/>
        <a:ext cx="10515600" cy="1087834"/>
      </dsp:txXfrm>
    </dsp:sp>
    <dsp:sp modelId="{305F423F-DBCD-0E4E-AE6E-481A3E983A38}">
      <dsp:nvSpPr>
        <dsp:cNvPr id="0" name=""/>
        <dsp:cNvSpPr/>
      </dsp:nvSpPr>
      <dsp:spPr>
        <a:xfrm>
          <a:off x="0" y="1087834"/>
          <a:ext cx="10515600"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A1316BBA-8261-E04C-B8A7-3E9B4EF790E5}">
      <dsp:nvSpPr>
        <dsp:cNvPr id="0" name=""/>
        <dsp:cNvSpPr/>
      </dsp:nvSpPr>
      <dsp:spPr>
        <a:xfrm>
          <a:off x="0" y="1087834"/>
          <a:ext cx="10515600" cy="10878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GB" sz="1800" kern="1200" dirty="0"/>
            <a:t>It was in fact the posts on his blog which caused his colleagues to complain.</a:t>
          </a:r>
          <a:endParaRPr lang="en-US" sz="1800" kern="1200" dirty="0"/>
        </a:p>
      </dsp:txBody>
      <dsp:txXfrm>
        <a:off x="0" y="1087834"/>
        <a:ext cx="10515600" cy="1087834"/>
      </dsp:txXfrm>
    </dsp:sp>
    <dsp:sp modelId="{5EACFA65-F728-C341-B70C-53C104247DE6}">
      <dsp:nvSpPr>
        <dsp:cNvPr id="0" name=""/>
        <dsp:cNvSpPr/>
      </dsp:nvSpPr>
      <dsp:spPr>
        <a:xfrm>
          <a:off x="0" y="2175669"/>
          <a:ext cx="10515600"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CA7EA342-9D80-8E47-8646-1595D705E42A}">
      <dsp:nvSpPr>
        <dsp:cNvPr id="0" name=""/>
        <dsp:cNvSpPr/>
      </dsp:nvSpPr>
      <dsp:spPr>
        <a:xfrm>
          <a:off x="0" y="2175669"/>
          <a:ext cx="10515600" cy="10878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GB" sz="1800" kern="1200" dirty="0"/>
            <a:t>The company also received notification from a client that in light of these views they were refusing to work with the company anymore.</a:t>
          </a:r>
          <a:endParaRPr lang="en-US" sz="1800" kern="1200" dirty="0"/>
        </a:p>
      </dsp:txBody>
      <dsp:txXfrm>
        <a:off x="0" y="2175669"/>
        <a:ext cx="10515600" cy="1087834"/>
      </dsp:txXfrm>
    </dsp:sp>
    <dsp:sp modelId="{76E711C6-280A-1345-855A-0BDD429DCF3F}">
      <dsp:nvSpPr>
        <dsp:cNvPr id="0" name=""/>
        <dsp:cNvSpPr/>
      </dsp:nvSpPr>
      <dsp:spPr>
        <a:xfrm>
          <a:off x="0" y="3263503"/>
          <a:ext cx="10515600"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595EC543-0B48-1E41-A17C-0ACD560F780B}">
      <dsp:nvSpPr>
        <dsp:cNvPr id="0" name=""/>
        <dsp:cNvSpPr/>
      </dsp:nvSpPr>
      <dsp:spPr>
        <a:xfrm>
          <a:off x="0" y="3263503"/>
          <a:ext cx="10515600" cy="10878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GB" sz="1800" kern="1200" dirty="0"/>
            <a:t>It was the loss of this client which sparked the suspension, disciplinary investigation and ultimately his dismissal.</a:t>
          </a:r>
          <a:endParaRPr lang="en-US" sz="1800" kern="1200" dirty="0"/>
        </a:p>
      </dsp:txBody>
      <dsp:txXfrm>
        <a:off x="0" y="3263503"/>
        <a:ext cx="10515600" cy="1087834"/>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ABFD0E-E1A3-7A49-9073-1EC3AA97B0A5}">
      <dsp:nvSpPr>
        <dsp:cNvPr id="0" name=""/>
        <dsp:cNvSpPr/>
      </dsp:nvSpPr>
      <dsp:spPr>
        <a:xfrm>
          <a:off x="0" y="0"/>
          <a:ext cx="10515600" cy="0"/>
        </a:xfrm>
        <a:prstGeom prst="line">
          <a:avLst/>
        </a:prstGeom>
        <a:solidFill>
          <a:schemeClr val="accent3">
            <a:hueOff val="0"/>
            <a:satOff val="0"/>
            <a:lumOff val="0"/>
            <a:alphaOff val="0"/>
          </a:schemeClr>
        </a:solidFill>
        <a:ln w="1905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91925016-1010-A54E-818D-6F252FAB0A93}">
      <dsp:nvSpPr>
        <dsp:cNvPr id="0" name=""/>
        <dsp:cNvSpPr/>
      </dsp:nvSpPr>
      <dsp:spPr>
        <a:xfrm>
          <a:off x="0" y="0"/>
          <a:ext cx="10515600" cy="97154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n-GB" sz="2700" kern="1200" dirty="0"/>
            <a:t>Should employees be disciplined for views expressed outside work if they don’t mention their employer?</a:t>
          </a:r>
          <a:endParaRPr lang="en-US" sz="2700" kern="1200" dirty="0"/>
        </a:p>
      </dsp:txBody>
      <dsp:txXfrm>
        <a:off x="0" y="0"/>
        <a:ext cx="10515600" cy="971549"/>
      </dsp:txXfrm>
    </dsp:sp>
    <dsp:sp modelId="{0EF8D30F-9F7A-5F4D-A893-33BF4D3B0193}">
      <dsp:nvSpPr>
        <dsp:cNvPr id="0" name=""/>
        <dsp:cNvSpPr/>
      </dsp:nvSpPr>
      <dsp:spPr>
        <a:xfrm>
          <a:off x="0" y="971549"/>
          <a:ext cx="10515600" cy="0"/>
        </a:xfrm>
        <a:prstGeom prst="line">
          <a:avLst/>
        </a:prstGeom>
        <a:solidFill>
          <a:schemeClr val="accent3">
            <a:hueOff val="0"/>
            <a:satOff val="0"/>
            <a:lumOff val="0"/>
            <a:alphaOff val="0"/>
          </a:schemeClr>
        </a:solidFill>
        <a:ln w="1905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3DD0D6A4-3182-9C40-B02D-7D846FACF9E2}">
      <dsp:nvSpPr>
        <dsp:cNvPr id="0" name=""/>
        <dsp:cNvSpPr/>
      </dsp:nvSpPr>
      <dsp:spPr>
        <a:xfrm>
          <a:off x="0" y="971549"/>
          <a:ext cx="10515600" cy="97154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n-GB" sz="2700" kern="1200" dirty="0"/>
            <a:t>If employers are wanting to rely on “reputational damage”, what “damage” do they need to show?</a:t>
          </a:r>
          <a:endParaRPr lang="en-US" sz="2700" kern="1200" dirty="0"/>
        </a:p>
      </dsp:txBody>
      <dsp:txXfrm>
        <a:off x="0" y="971549"/>
        <a:ext cx="10515600" cy="971549"/>
      </dsp:txXfrm>
    </dsp:sp>
    <dsp:sp modelId="{8A1CFA49-ECB9-1848-B61D-F0B6D0F3A606}">
      <dsp:nvSpPr>
        <dsp:cNvPr id="0" name=""/>
        <dsp:cNvSpPr/>
      </dsp:nvSpPr>
      <dsp:spPr>
        <a:xfrm>
          <a:off x="0" y="1943099"/>
          <a:ext cx="10515600" cy="0"/>
        </a:xfrm>
        <a:prstGeom prst="line">
          <a:avLst/>
        </a:prstGeom>
        <a:solidFill>
          <a:schemeClr val="accent3">
            <a:hueOff val="0"/>
            <a:satOff val="0"/>
            <a:lumOff val="0"/>
            <a:alphaOff val="0"/>
          </a:schemeClr>
        </a:solidFill>
        <a:ln w="1905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BD4E0957-F3E6-E248-82E5-FA9F192A53AC}">
      <dsp:nvSpPr>
        <dsp:cNvPr id="0" name=""/>
        <dsp:cNvSpPr/>
      </dsp:nvSpPr>
      <dsp:spPr>
        <a:xfrm>
          <a:off x="0" y="1943099"/>
          <a:ext cx="10515600" cy="97154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n-GB" sz="2700" kern="1200" dirty="0"/>
            <a:t>What evidence do employers need?</a:t>
          </a:r>
          <a:endParaRPr lang="en-US" sz="2700" kern="1200" dirty="0"/>
        </a:p>
      </dsp:txBody>
      <dsp:txXfrm>
        <a:off x="0" y="1943099"/>
        <a:ext cx="10515600" cy="971549"/>
      </dsp:txXfrm>
    </dsp:sp>
    <dsp:sp modelId="{A67B17D5-711A-B24B-B5AE-E17AACEE8BC7}">
      <dsp:nvSpPr>
        <dsp:cNvPr id="0" name=""/>
        <dsp:cNvSpPr/>
      </dsp:nvSpPr>
      <dsp:spPr>
        <a:xfrm>
          <a:off x="0" y="2914649"/>
          <a:ext cx="10515600" cy="0"/>
        </a:xfrm>
        <a:prstGeom prst="line">
          <a:avLst/>
        </a:prstGeom>
        <a:solidFill>
          <a:schemeClr val="accent3">
            <a:hueOff val="0"/>
            <a:satOff val="0"/>
            <a:lumOff val="0"/>
            <a:alphaOff val="0"/>
          </a:schemeClr>
        </a:solidFill>
        <a:ln w="1905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AD0DD763-11A7-1045-A75E-84DC91699098}">
      <dsp:nvSpPr>
        <dsp:cNvPr id="0" name=""/>
        <dsp:cNvSpPr/>
      </dsp:nvSpPr>
      <dsp:spPr>
        <a:xfrm>
          <a:off x="0" y="2914649"/>
          <a:ext cx="10515600" cy="97154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n-GB" sz="2700" kern="1200" dirty="0"/>
            <a:t>How can employers protect their reputation while respecting staff rights to freedom of expression?</a:t>
          </a:r>
          <a:endParaRPr lang="en-US" sz="2700" kern="1200" dirty="0"/>
        </a:p>
      </dsp:txBody>
      <dsp:txXfrm>
        <a:off x="0" y="2914649"/>
        <a:ext cx="10515600" cy="971549"/>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0.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1.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1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5.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5.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6.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7.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8.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9.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8808880-F9BF-4CF1-A8E6-5AC258434A29}" type="datetimeFigureOut">
              <a:rPr lang="en-GB" smtClean="0"/>
              <a:t>26/02/2026</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3362321-A144-4B8B-843B-2D7125BCFEDF}" type="slidenum">
              <a:rPr lang="en-GB" smtClean="0"/>
              <a:t>‹#›</a:t>
            </a:fld>
            <a:endParaRPr lang="en-GB" dirty="0"/>
          </a:p>
        </p:txBody>
      </p:sp>
    </p:spTree>
    <p:extLst>
      <p:ext uri="{BB962C8B-B14F-4D97-AF65-F5344CB8AC3E}">
        <p14:creationId xmlns:p14="http://schemas.microsoft.com/office/powerpoint/2010/main" val="10705045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3362321-A144-4B8B-843B-2D7125BCFEDF}" type="slidenum">
              <a:rPr lang="en-GB" smtClean="0"/>
              <a:t>3</a:t>
            </a:fld>
            <a:endParaRPr lang="en-GB" dirty="0"/>
          </a:p>
        </p:txBody>
      </p:sp>
    </p:spTree>
    <p:extLst>
      <p:ext uri="{BB962C8B-B14F-4D97-AF65-F5344CB8AC3E}">
        <p14:creationId xmlns:p14="http://schemas.microsoft.com/office/powerpoint/2010/main" val="8081531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3362321-A144-4B8B-843B-2D7125BCFEDF}" type="slidenum">
              <a:rPr lang="en-GB" smtClean="0"/>
              <a:t>9</a:t>
            </a:fld>
            <a:endParaRPr lang="en-GB" dirty="0"/>
          </a:p>
        </p:txBody>
      </p:sp>
    </p:spTree>
    <p:extLst>
      <p:ext uri="{BB962C8B-B14F-4D97-AF65-F5344CB8AC3E}">
        <p14:creationId xmlns:p14="http://schemas.microsoft.com/office/powerpoint/2010/main" val="5182459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D3362321-A144-4B8B-843B-2D7125BCFEDF}" type="slidenum">
              <a:rPr lang="en-GB" smtClean="0"/>
              <a:t>10</a:t>
            </a:fld>
            <a:endParaRPr lang="en-GB" dirty="0"/>
          </a:p>
        </p:txBody>
      </p:sp>
    </p:spTree>
    <p:extLst>
      <p:ext uri="{BB962C8B-B14F-4D97-AF65-F5344CB8AC3E}">
        <p14:creationId xmlns:p14="http://schemas.microsoft.com/office/powerpoint/2010/main" val="28143417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3362321-A144-4B8B-843B-2D7125BCFEDF}" type="slidenum">
              <a:rPr lang="en-GB" smtClean="0"/>
              <a:t>12</a:t>
            </a:fld>
            <a:endParaRPr lang="en-GB" dirty="0"/>
          </a:p>
        </p:txBody>
      </p:sp>
    </p:spTree>
    <p:extLst>
      <p:ext uri="{BB962C8B-B14F-4D97-AF65-F5344CB8AC3E}">
        <p14:creationId xmlns:p14="http://schemas.microsoft.com/office/powerpoint/2010/main" val="16832058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9EC2E6-7B27-1C39-C522-BA1DC6AEBC0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9103E01-4186-AF94-D3B3-02D8E0D413DC}"/>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4D9A9960-E8C6-4EA1-13E2-65F4A557F3D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C8546B3-136E-BE7F-C2C1-25987FB6FA9E}"/>
              </a:ext>
            </a:extLst>
          </p:cNvPr>
          <p:cNvSpPr>
            <a:spLocks noGrp="1"/>
          </p:cNvSpPr>
          <p:nvPr>
            <p:ph type="sldNum" sz="quarter" idx="5"/>
          </p:nvPr>
        </p:nvSpPr>
        <p:spPr/>
        <p:txBody>
          <a:bodyPr/>
          <a:lstStyle/>
          <a:p>
            <a:fld id="{D3362321-A144-4B8B-843B-2D7125BCFEDF}" type="slidenum">
              <a:rPr lang="en-GB" smtClean="0"/>
              <a:t>14</a:t>
            </a:fld>
            <a:endParaRPr lang="en-GB" dirty="0"/>
          </a:p>
        </p:txBody>
      </p:sp>
    </p:spTree>
    <p:extLst>
      <p:ext uri="{BB962C8B-B14F-4D97-AF65-F5344CB8AC3E}">
        <p14:creationId xmlns:p14="http://schemas.microsoft.com/office/powerpoint/2010/main" val="19450031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CD66DF-7144-E8B5-34B6-746C37C27AE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3A71EF-1C88-B96D-D8E9-6A76C8027A31}"/>
              </a:ext>
            </a:extLst>
          </p:cNvPr>
          <p:cNvSpPr>
            <a:spLocks noGrp="1" noRot="1" noChangeAspect="1"/>
          </p:cNvSpPr>
          <p:nvPr>
            <p:ph type="sldImg"/>
          </p:nvPr>
        </p:nvSpPr>
        <p:spPr/>
        <p:txBody>
          <a:bodyPr/>
          <a:lstStyle/>
          <a:p>
            <a:endParaRPr lang="en-US" dirty="0"/>
          </a:p>
        </p:txBody>
      </p:sp>
      <p:sp>
        <p:nvSpPr>
          <p:cNvPr id="3" name="Notes Placeholder 2">
            <a:extLst>
              <a:ext uri="{FF2B5EF4-FFF2-40B4-BE49-F238E27FC236}">
                <a16:creationId xmlns:a16="http://schemas.microsoft.com/office/drawing/2014/main" id="{96CD57AB-099E-F8CF-9A47-717F6E0A23B1}"/>
              </a:ext>
            </a:extLst>
          </p:cNvPr>
          <p:cNvSpPr>
            <a:spLocks noGrp="1"/>
          </p:cNvSpPr>
          <p:nvPr>
            <p:ph type="body" idx="1"/>
          </p:nvPr>
        </p:nvSpPr>
        <p:spPr/>
        <p:txBody>
          <a:bodyPr/>
          <a:lstStyle/>
          <a:p>
            <a:endParaRPr lang="en-US" dirty="0"/>
          </a:p>
          <a:p>
            <a:endParaRPr lang="en-US" dirty="0"/>
          </a:p>
        </p:txBody>
      </p:sp>
      <p:sp>
        <p:nvSpPr>
          <p:cNvPr id="4" name="Slide Number Placeholder 3">
            <a:extLst>
              <a:ext uri="{FF2B5EF4-FFF2-40B4-BE49-F238E27FC236}">
                <a16:creationId xmlns:a16="http://schemas.microsoft.com/office/drawing/2014/main" id="{7E44E9DB-4504-41C8-9206-B8C57FE5F665}"/>
              </a:ext>
            </a:extLst>
          </p:cNvPr>
          <p:cNvSpPr>
            <a:spLocks noGrp="1"/>
          </p:cNvSpPr>
          <p:nvPr>
            <p:ph type="sldNum" sz="quarter" idx="5"/>
          </p:nvPr>
        </p:nvSpPr>
        <p:spPr/>
        <p:txBody>
          <a:bodyPr/>
          <a:lstStyle/>
          <a:p>
            <a:fld id="{D3362321-A144-4B8B-843B-2D7125BCFEDF}" type="slidenum">
              <a:rPr lang="en-GB" smtClean="0"/>
              <a:t>18</a:t>
            </a:fld>
            <a:endParaRPr lang="en-GB" dirty="0"/>
          </a:p>
        </p:txBody>
      </p:sp>
    </p:spTree>
    <p:extLst>
      <p:ext uri="{BB962C8B-B14F-4D97-AF65-F5344CB8AC3E}">
        <p14:creationId xmlns:p14="http://schemas.microsoft.com/office/powerpoint/2010/main" val="20156518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785B36-5EE5-C062-4BDD-0F53B8AE668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B59E935-1013-0344-4ECC-73718F6544ED}"/>
              </a:ext>
            </a:extLst>
          </p:cNvPr>
          <p:cNvSpPr>
            <a:spLocks noGrp="1" noRot="1" noChangeAspect="1"/>
          </p:cNvSpPr>
          <p:nvPr>
            <p:ph type="sldImg"/>
          </p:nvPr>
        </p:nvSpPr>
        <p:spPr/>
        <p:txBody>
          <a:bodyPr/>
          <a:lstStyle/>
          <a:p>
            <a:endParaRPr lang="en-US" dirty="0"/>
          </a:p>
        </p:txBody>
      </p:sp>
      <p:sp>
        <p:nvSpPr>
          <p:cNvPr id="3" name="Notes Placeholder 2">
            <a:extLst>
              <a:ext uri="{FF2B5EF4-FFF2-40B4-BE49-F238E27FC236}">
                <a16:creationId xmlns:a16="http://schemas.microsoft.com/office/drawing/2014/main" id="{D126D945-054A-3FDA-11CB-84E71D41FA1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5486424-5F22-6FED-7220-534A9F566894}"/>
              </a:ext>
            </a:extLst>
          </p:cNvPr>
          <p:cNvSpPr>
            <a:spLocks noGrp="1"/>
          </p:cNvSpPr>
          <p:nvPr>
            <p:ph type="sldNum" sz="quarter" idx="5"/>
          </p:nvPr>
        </p:nvSpPr>
        <p:spPr/>
        <p:txBody>
          <a:bodyPr/>
          <a:lstStyle/>
          <a:p>
            <a:fld id="{D3362321-A144-4B8B-843B-2D7125BCFEDF}" type="slidenum">
              <a:rPr lang="en-GB" smtClean="0"/>
              <a:t>20</a:t>
            </a:fld>
            <a:endParaRPr lang="en-GB" dirty="0"/>
          </a:p>
        </p:txBody>
      </p:sp>
    </p:spTree>
    <p:extLst>
      <p:ext uri="{BB962C8B-B14F-4D97-AF65-F5344CB8AC3E}">
        <p14:creationId xmlns:p14="http://schemas.microsoft.com/office/powerpoint/2010/main" val="31295630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3362321-A144-4B8B-843B-2D7125BCFEDF}" type="slidenum">
              <a:rPr lang="en-GB" smtClean="0"/>
              <a:t>22</a:t>
            </a:fld>
            <a:endParaRPr lang="en-GB" dirty="0"/>
          </a:p>
        </p:txBody>
      </p:sp>
    </p:spTree>
    <p:extLst>
      <p:ext uri="{BB962C8B-B14F-4D97-AF65-F5344CB8AC3E}">
        <p14:creationId xmlns:p14="http://schemas.microsoft.com/office/powerpoint/2010/main" val="367490858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10" name="Picture 9" descr="A screen shot of a computer&#10;&#10;Description automatically generated">
            <a:extLst>
              <a:ext uri="{FF2B5EF4-FFF2-40B4-BE49-F238E27FC236}">
                <a16:creationId xmlns:a16="http://schemas.microsoft.com/office/drawing/2014/main" id="{27F23128-3DE4-DE72-BE0F-12A015D52038}"/>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40874" y="1767686"/>
            <a:ext cx="6482763" cy="2387600"/>
          </a:xfrm>
        </p:spPr>
        <p:txBody>
          <a:bodyPr anchor="ctr"/>
          <a:lstStyle>
            <a:lvl1pPr algn="ctr">
              <a:defRPr sz="6000">
                <a:latin typeface="Calibri" panose="020F0502020204030204" pitchFamily="34" charset="0"/>
                <a:ea typeface="Calibri" panose="020F0502020204030204" pitchFamily="34" charset="0"/>
                <a:cs typeface="Calibri" panose="020F0502020204030204" pitchFamily="34" charset="0"/>
              </a:defRPr>
            </a:lvl1pPr>
          </a:lstStyle>
          <a:p>
            <a:r>
              <a:rPr lang="en-GB" dirty="0"/>
              <a:t>Click to edit Master title style</a:t>
            </a:r>
            <a:endParaRPr lang="en-US" dirty="0"/>
          </a:p>
        </p:txBody>
      </p:sp>
      <p:sp>
        <p:nvSpPr>
          <p:cNvPr id="3" name="Subtitle 2"/>
          <p:cNvSpPr>
            <a:spLocks noGrp="1"/>
          </p:cNvSpPr>
          <p:nvPr>
            <p:ph type="subTitle" idx="1"/>
          </p:nvPr>
        </p:nvSpPr>
        <p:spPr>
          <a:xfrm>
            <a:off x="140874" y="4155287"/>
            <a:ext cx="6482763" cy="485868"/>
          </a:xfrm>
        </p:spPr>
        <p:txBody>
          <a:bodyPr/>
          <a:lstStyle>
            <a:lvl1pPr marL="0" indent="0" algn="ctr">
              <a:buNone/>
              <a:defRPr sz="2400">
                <a:latin typeface="Open Sans" panose="020B0606030504020204" pitchFamily="34"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endParaRPr lang="en-US" dirty="0"/>
          </a:p>
        </p:txBody>
      </p:sp>
      <p:sp>
        <p:nvSpPr>
          <p:cNvPr id="4" name="Date Placeholder 3"/>
          <p:cNvSpPr>
            <a:spLocks noGrp="1"/>
          </p:cNvSpPr>
          <p:nvPr>
            <p:ph type="dt" sz="half" idx="10"/>
          </p:nvPr>
        </p:nvSpPr>
        <p:spPr>
          <a:xfrm>
            <a:off x="2010655" y="4652418"/>
            <a:ext cx="2743200" cy="365125"/>
          </a:xfrm>
          <a:prstGeom prst="rect">
            <a:avLst/>
          </a:prstGeom>
        </p:spPr>
        <p:txBody>
          <a:bodyPr/>
          <a:lstStyle>
            <a:lvl1pPr algn="ctr">
              <a:defRPr>
                <a:latin typeface="Open Sans" panose="020B0606030504020204" pitchFamily="34" charset="0"/>
                <a:ea typeface="Open Sans" panose="020B0606030504020204" pitchFamily="34" charset="0"/>
                <a:cs typeface="Open Sans" panose="020B0606030504020204" pitchFamily="34" charset="0"/>
              </a:defRPr>
            </a:lvl1pPr>
          </a:lstStyle>
          <a:p>
            <a:fld id="{A7ED5054-075D-48AB-B353-D061F60C3E42}" type="datetimeFigureOut">
              <a:rPr lang="en-GB" smtClean="0"/>
              <a:pPr/>
              <a:t>26/02/2026</a:t>
            </a:fld>
            <a:endParaRPr lang="en-GB" dirty="0"/>
          </a:p>
        </p:txBody>
      </p:sp>
    </p:spTree>
    <p:extLst>
      <p:ext uri="{BB962C8B-B14F-4D97-AF65-F5344CB8AC3E}">
        <p14:creationId xmlns:p14="http://schemas.microsoft.com/office/powerpoint/2010/main" val="98880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A screen shot of a computer&#10;&#10;Description automatically generated">
            <a:extLst>
              <a:ext uri="{FF2B5EF4-FFF2-40B4-BE49-F238E27FC236}">
                <a16:creationId xmlns:a16="http://schemas.microsoft.com/office/drawing/2014/main" id="{73BFB3D1-B0D6-38CA-D43D-BA356D5178CB}"/>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Tree>
    <p:extLst>
      <p:ext uri="{BB962C8B-B14F-4D97-AF65-F5344CB8AC3E}">
        <p14:creationId xmlns:p14="http://schemas.microsoft.com/office/powerpoint/2010/main" val="21756750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8" name="Picture 7" descr="A screen shot of a computer&#10;&#10;Description automatically generated">
            <a:extLst>
              <a:ext uri="{FF2B5EF4-FFF2-40B4-BE49-F238E27FC236}">
                <a16:creationId xmlns:a16="http://schemas.microsoft.com/office/drawing/2014/main" id="{D903944D-4E87-D6C7-8EA3-51189A6B37C4}"/>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365125"/>
            <a:ext cx="2628900"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Tree>
    <p:extLst>
      <p:ext uri="{BB962C8B-B14F-4D97-AF65-F5344CB8AC3E}">
        <p14:creationId xmlns:p14="http://schemas.microsoft.com/office/powerpoint/2010/main" val="893547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0" name="Picture 9" descr="A screen shot of a computer&#10;&#10;Description automatically generated">
            <a:extLst>
              <a:ext uri="{FF2B5EF4-FFF2-40B4-BE49-F238E27FC236}">
                <a16:creationId xmlns:a16="http://schemas.microsoft.com/office/drawing/2014/main" id="{8E5FED35-FACF-F661-2BD1-9216D2D2CA8F}"/>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GB" dirty="0"/>
              <a:t>Click to edit Master title style</a:t>
            </a:r>
            <a:endParaRPr lang="en-US" dirty="0"/>
          </a:p>
        </p:txBody>
      </p:sp>
      <p:sp>
        <p:nvSpPr>
          <p:cNvPr id="3" name="Content Placeholder 2"/>
          <p:cNvSpPr>
            <a:spLocks noGrp="1"/>
          </p:cNvSpPr>
          <p:nvPr>
            <p:ph idx="1"/>
          </p:nvPr>
        </p:nvSpPr>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Tree>
    <p:extLst>
      <p:ext uri="{BB962C8B-B14F-4D97-AF65-F5344CB8AC3E}">
        <p14:creationId xmlns:p14="http://schemas.microsoft.com/office/powerpoint/2010/main" val="34467663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8" name="Picture 7" descr="A screen shot of a computer&#10;&#10;Description automatically generated">
            <a:extLst>
              <a:ext uri="{FF2B5EF4-FFF2-40B4-BE49-F238E27FC236}">
                <a16:creationId xmlns:a16="http://schemas.microsoft.com/office/drawing/2014/main" id="{EB5B6CC2-9F9C-6DBC-5EF7-FA1A2D1A1CDE}"/>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493753" y="1540690"/>
            <a:ext cx="5031068" cy="2852737"/>
          </a:xfrm>
        </p:spPr>
        <p:txBody>
          <a:bodyPr anchor="ctr"/>
          <a:lstStyle>
            <a:lvl1pPr algn="ctr">
              <a:defRPr sz="6000"/>
            </a:lvl1pPr>
          </a:lstStyle>
          <a:p>
            <a:r>
              <a:rPr lang="en-GB" dirty="0"/>
              <a:t>Click to edit Master title style</a:t>
            </a:r>
            <a:endParaRPr lang="en-US" dirty="0"/>
          </a:p>
        </p:txBody>
      </p:sp>
      <p:sp>
        <p:nvSpPr>
          <p:cNvPr id="3" name="Text Placeholder 2"/>
          <p:cNvSpPr>
            <a:spLocks noGrp="1"/>
          </p:cNvSpPr>
          <p:nvPr>
            <p:ph type="body" idx="1"/>
          </p:nvPr>
        </p:nvSpPr>
        <p:spPr>
          <a:xfrm>
            <a:off x="493753" y="4393428"/>
            <a:ext cx="5031068" cy="793296"/>
          </a:xfrm>
        </p:spPr>
        <p:txBody>
          <a:bodyPr/>
          <a:lstStyle>
            <a:lvl1pPr marL="0" indent="0" algn="ctr">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Click to edit Master text styles</a:t>
            </a:r>
          </a:p>
        </p:txBody>
      </p:sp>
      <p:sp>
        <p:nvSpPr>
          <p:cNvPr id="4" name="Date Placeholder 3"/>
          <p:cNvSpPr>
            <a:spLocks noGrp="1"/>
          </p:cNvSpPr>
          <p:nvPr>
            <p:ph type="dt" sz="half" idx="10"/>
          </p:nvPr>
        </p:nvSpPr>
        <p:spPr>
          <a:xfrm>
            <a:off x="1637687" y="5186724"/>
            <a:ext cx="2743200" cy="365125"/>
          </a:xfrm>
          <a:prstGeom prst="rect">
            <a:avLst/>
          </a:prstGeom>
        </p:spPr>
        <p:txBody>
          <a:bodyPr/>
          <a:lstStyle>
            <a:lvl1pPr algn="ctr">
              <a:defRPr/>
            </a:lvl1pPr>
          </a:lstStyle>
          <a:p>
            <a:fld id="{A7ED5054-075D-48AB-B353-D061F60C3E42}" type="datetimeFigureOut">
              <a:rPr lang="en-GB" smtClean="0"/>
              <a:pPr/>
              <a:t>26/02/2026</a:t>
            </a:fld>
            <a:endParaRPr lang="en-GB" dirty="0"/>
          </a:p>
        </p:txBody>
      </p:sp>
    </p:spTree>
    <p:extLst>
      <p:ext uri="{BB962C8B-B14F-4D97-AF65-F5344CB8AC3E}">
        <p14:creationId xmlns:p14="http://schemas.microsoft.com/office/powerpoint/2010/main" val="8174566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9" name="Picture 8" descr="A screen shot of a computer&#10;&#10;Description automatically generated">
            <a:extLst>
              <a:ext uri="{FF2B5EF4-FFF2-40B4-BE49-F238E27FC236}">
                <a16:creationId xmlns:a16="http://schemas.microsoft.com/office/drawing/2014/main" id="{5FA62C25-2418-83BA-BC05-0CD23C07BCCA}"/>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Tree>
    <p:extLst>
      <p:ext uri="{BB962C8B-B14F-4D97-AF65-F5344CB8AC3E}">
        <p14:creationId xmlns:p14="http://schemas.microsoft.com/office/powerpoint/2010/main" val="3551342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1" name="Picture 10" descr="A screen shot of a computer&#10;&#10;Description automatically generated">
            <a:extLst>
              <a:ext uri="{FF2B5EF4-FFF2-40B4-BE49-F238E27FC236}">
                <a16:creationId xmlns:a16="http://schemas.microsoft.com/office/drawing/2014/main" id="{D86CE7B9-F5BA-9DA7-C80D-E32B2DEE665F}"/>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839788" y="365125"/>
            <a:ext cx="10515600"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Tree>
    <p:extLst>
      <p:ext uri="{BB962C8B-B14F-4D97-AF65-F5344CB8AC3E}">
        <p14:creationId xmlns:p14="http://schemas.microsoft.com/office/powerpoint/2010/main" val="5980921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9" name="Picture 8" descr="A screen shot of a computer&#10;&#10;Description automatically generated">
            <a:extLst>
              <a:ext uri="{FF2B5EF4-FFF2-40B4-BE49-F238E27FC236}">
                <a16:creationId xmlns:a16="http://schemas.microsoft.com/office/drawing/2014/main" id="{581BB5B7-0015-5811-A64A-27F499B1A364}"/>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GB"/>
              <a:t>Click to edit Master title style</a:t>
            </a:r>
            <a:endParaRPr lang="en-US" dirty="0"/>
          </a:p>
        </p:txBody>
      </p:sp>
    </p:spTree>
    <p:extLst>
      <p:ext uri="{BB962C8B-B14F-4D97-AF65-F5344CB8AC3E}">
        <p14:creationId xmlns:p14="http://schemas.microsoft.com/office/powerpoint/2010/main" val="9876279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6" name="Picture 5" descr="A screen shot of a computer&#10;&#10;Description automatically generated">
            <a:extLst>
              <a:ext uri="{FF2B5EF4-FFF2-40B4-BE49-F238E27FC236}">
                <a16:creationId xmlns:a16="http://schemas.microsoft.com/office/drawing/2014/main" id="{AC6FCE69-42FE-A582-BF2D-9D983CE3A20B}"/>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792779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9" name="Picture 8" descr="A screen shot of a computer&#10;&#10;Description automatically generated">
            <a:extLst>
              <a:ext uri="{FF2B5EF4-FFF2-40B4-BE49-F238E27FC236}">
                <a16:creationId xmlns:a16="http://schemas.microsoft.com/office/drawing/2014/main" id="{622DECEC-9D77-5622-57CF-2D5525F884B7}"/>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Tree>
    <p:extLst>
      <p:ext uri="{BB962C8B-B14F-4D97-AF65-F5344CB8AC3E}">
        <p14:creationId xmlns:p14="http://schemas.microsoft.com/office/powerpoint/2010/main" val="19674273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9" name="Picture 8" descr="A screen shot of a computer&#10;&#10;Description automatically generated">
            <a:extLst>
              <a:ext uri="{FF2B5EF4-FFF2-40B4-BE49-F238E27FC236}">
                <a16:creationId xmlns:a16="http://schemas.microsoft.com/office/drawing/2014/main" id="{40DA38C1-1002-A3EA-D9F9-218763F8B93D}"/>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dirty="0"/>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Tree>
    <p:extLst>
      <p:ext uri="{BB962C8B-B14F-4D97-AF65-F5344CB8AC3E}">
        <p14:creationId xmlns:p14="http://schemas.microsoft.com/office/powerpoint/2010/main" val="102179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2" name="Picture 11" descr="A screen shot of a computer&#10;&#10;Description automatically generated">
            <a:extLst>
              <a:ext uri="{FF2B5EF4-FFF2-40B4-BE49-F238E27FC236}">
                <a16:creationId xmlns:a16="http://schemas.microsoft.com/office/drawing/2014/main" id="{7BD5D694-DDFE-BFB6-79F8-0F4FA724CAF1}"/>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dirty="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Tree>
    <p:extLst>
      <p:ext uri="{BB962C8B-B14F-4D97-AF65-F5344CB8AC3E}">
        <p14:creationId xmlns:p14="http://schemas.microsoft.com/office/powerpoint/2010/main" val="407674634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Calibri" panose="020F0502020204030204" pitchFamily="34" charset="0"/>
          <a:ea typeface="Calibri" panose="020F0502020204030204" pitchFamily="34" charset="0"/>
          <a:cs typeface="Calibri" panose="020F050202020403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11.xml"/><Relationship Id="rId7" Type="http://schemas.microsoft.com/office/2007/relationships/diagramDrawing" Target="../diagrams/drawing11.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11.xml"/><Relationship Id="rId5" Type="http://schemas.openxmlformats.org/officeDocument/2006/relationships/diagramQuickStyle" Target="../diagrams/quickStyle11.xml"/><Relationship Id="rId4" Type="http://schemas.openxmlformats.org/officeDocument/2006/relationships/diagramLayout" Target="../diagrams/layout1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12.xml"/><Relationship Id="rId7" Type="http://schemas.microsoft.com/office/2007/relationships/diagramDrawing" Target="../diagrams/drawing12.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12.xml"/><Relationship Id="rId5" Type="http://schemas.openxmlformats.org/officeDocument/2006/relationships/diagramQuickStyle" Target="../diagrams/quickStyle12.xml"/><Relationship Id="rId4" Type="http://schemas.openxmlformats.org/officeDocument/2006/relationships/diagramLayout" Target="../diagrams/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13.xml"/><Relationship Id="rId7" Type="http://schemas.microsoft.com/office/2007/relationships/diagramDrawing" Target="../diagrams/drawing13.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13.xml"/><Relationship Id="rId5" Type="http://schemas.openxmlformats.org/officeDocument/2006/relationships/diagramQuickStyle" Target="../diagrams/quickStyle13.xml"/><Relationship Id="rId4" Type="http://schemas.openxmlformats.org/officeDocument/2006/relationships/diagramLayout" Target="../diagrams/layout13.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22.xml.rels><?xml version="1.0" encoding="UTF-8" standalone="yes"?>
<Relationships xmlns="http://schemas.openxmlformats.org/package/2006/relationships"><Relationship Id="rId3" Type="http://schemas.openxmlformats.org/officeDocument/2006/relationships/diagramData" Target="../diagrams/data15.xml"/><Relationship Id="rId7" Type="http://schemas.microsoft.com/office/2007/relationships/diagramDrawing" Target="../diagrams/drawing15.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15.xml"/><Relationship Id="rId5" Type="http://schemas.openxmlformats.org/officeDocument/2006/relationships/diagramQuickStyle" Target="../diagrams/quickStyle15.xml"/><Relationship Id="rId4" Type="http://schemas.openxmlformats.org/officeDocument/2006/relationships/diagramLayout" Target="../diagrams/layout15.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B8CE71-6800-2DE8-1F72-E2F6D253FF1F}"/>
              </a:ext>
            </a:extLst>
          </p:cNvPr>
          <p:cNvSpPr>
            <a:spLocks noGrp="1"/>
          </p:cNvSpPr>
          <p:nvPr>
            <p:ph type="ctrTitle"/>
          </p:nvPr>
        </p:nvSpPr>
        <p:spPr/>
        <p:txBody>
          <a:bodyPr>
            <a:normAutofit fontScale="90000"/>
          </a:bodyPr>
          <a:lstStyle/>
          <a:p>
            <a:r>
              <a:rPr lang="en-GB" sz="4400" kern="100" dirty="0">
                <a:latin typeface="Aptos" panose="020B0004020202020204" pitchFamily="34" charset="0"/>
                <a:ea typeface="DengXian" panose="02010600030101010101" pitchFamily="2" charset="-122"/>
                <a:cs typeface="Times New Roman" panose="02020603050405020304" pitchFamily="18" charset="0"/>
              </a:rPr>
              <a:t>Workshop: gender reassignment and religious and philosophical belief</a:t>
            </a:r>
            <a:endParaRPr lang="en-GB" sz="13800" dirty="0"/>
          </a:p>
        </p:txBody>
      </p:sp>
      <p:sp>
        <p:nvSpPr>
          <p:cNvPr id="3" name="Subtitle 2">
            <a:extLst>
              <a:ext uri="{FF2B5EF4-FFF2-40B4-BE49-F238E27FC236}">
                <a16:creationId xmlns:a16="http://schemas.microsoft.com/office/drawing/2014/main" id="{ACD94A62-A5C7-C88E-1186-9EAB905A3AD3}"/>
              </a:ext>
            </a:extLst>
          </p:cNvPr>
          <p:cNvSpPr>
            <a:spLocks noGrp="1"/>
          </p:cNvSpPr>
          <p:nvPr>
            <p:ph type="subTitle" idx="1"/>
          </p:nvPr>
        </p:nvSpPr>
        <p:spPr>
          <a:xfrm>
            <a:off x="229364" y="4277032"/>
            <a:ext cx="6482763" cy="1563658"/>
          </a:xfrm>
        </p:spPr>
        <p:txBody>
          <a:bodyPr>
            <a:normAutofit/>
          </a:bodyPr>
          <a:lstStyle/>
          <a:p>
            <a:r>
              <a:rPr lang="en-GB" sz="2800" i="1" dirty="0"/>
              <a:t>Sarah Hornblower and Alastair Prince</a:t>
            </a:r>
          </a:p>
        </p:txBody>
      </p:sp>
    </p:spTree>
    <p:extLst>
      <p:ext uri="{BB962C8B-B14F-4D97-AF65-F5344CB8AC3E}">
        <p14:creationId xmlns:p14="http://schemas.microsoft.com/office/powerpoint/2010/main" val="1633029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4F939-8922-20A4-97D3-EAC606FD5A68}"/>
              </a:ext>
            </a:extLst>
          </p:cNvPr>
          <p:cNvSpPr>
            <a:spLocks noGrp="1"/>
          </p:cNvSpPr>
          <p:nvPr>
            <p:ph type="title"/>
          </p:nvPr>
        </p:nvSpPr>
        <p:spPr>
          <a:xfrm>
            <a:off x="838200" y="365125"/>
            <a:ext cx="10515600" cy="1325563"/>
          </a:xfrm>
        </p:spPr>
        <p:txBody>
          <a:bodyPr anchor="ctr">
            <a:normAutofit/>
          </a:bodyPr>
          <a:lstStyle/>
          <a:p>
            <a:r>
              <a:rPr lang="en-US" dirty="0"/>
              <a:t>Questions for discussion</a:t>
            </a:r>
          </a:p>
        </p:txBody>
      </p:sp>
      <p:graphicFrame>
        <p:nvGraphicFramePr>
          <p:cNvPr id="5" name="Content Placeholder 2">
            <a:extLst>
              <a:ext uri="{FF2B5EF4-FFF2-40B4-BE49-F238E27FC236}">
                <a16:creationId xmlns:a16="http://schemas.microsoft.com/office/drawing/2014/main" id="{49262128-6C50-EC8F-8A7F-069F57BF9230}"/>
              </a:ext>
            </a:extLst>
          </p:cNvPr>
          <p:cNvGraphicFramePr>
            <a:graphicFrameLocks noGrp="1"/>
          </p:cNvGraphicFramePr>
          <p:nvPr>
            <p:ph idx="1"/>
            <p:extLst>
              <p:ext uri="{D42A27DB-BD31-4B8C-83A1-F6EECF244321}">
                <p14:modId xmlns:p14="http://schemas.microsoft.com/office/powerpoint/2010/main" val="3836591239"/>
              </p:ext>
            </p:extLst>
          </p:nvPr>
        </p:nvGraphicFramePr>
        <p:xfrm>
          <a:off x="838200" y="1275907"/>
          <a:ext cx="10134600" cy="44869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4968936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2D19F7-A809-5CE5-B470-8CD75F25FC78}"/>
              </a:ext>
            </a:extLst>
          </p:cNvPr>
          <p:cNvSpPr>
            <a:spLocks noGrp="1"/>
          </p:cNvSpPr>
          <p:nvPr>
            <p:ph type="title"/>
          </p:nvPr>
        </p:nvSpPr>
        <p:spPr>
          <a:xfrm>
            <a:off x="838200" y="365125"/>
            <a:ext cx="10515600" cy="1325563"/>
          </a:xfrm>
        </p:spPr>
        <p:txBody>
          <a:bodyPr anchor="ctr">
            <a:normAutofit/>
          </a:bodyPr>
          <a:lstStyle/>
          <a:p>
            <a:r>
              <a:rPr lang="en-US" dirty="0"/>
              <a:t>Back to Paul</a:t>
            </a:r>
          </a:p>
        </p:txBody>
      </p:sp>
      <p:graphicFrame>
        <p:nvGraphicFramePr>
          <p:cNvPr id="5" name="Content Placeholder 2">
            <a:extLst>
              <a:ext uri="{FF2B5EF4-FFF2-40B4-BE49-F238E27FC236}">
                <a16:creationId xmlns:a16="http://schemas.microsoft.com/office/drawing/2014/main" id="{AECCD26C-AFF2-FF24-B7E7-6F20503ACDB0}"/>
              </a:ext>
            </a:extLst>
          </p:cNvPr>
          <p:cNvGraphicFramePr>
            <a:graphicFrameLocks noGrp="1"/>
          </p:cNvGraphicFramePr>
          <p:nvPr>
            <p:ph idx="1"/>
            <p:extLst>
              <p:ext uri="{D42A27DB-BD31-4B8C-83A1-F6EECF244321}">
                <p14:modId xmlns:p14="http://schemas.microsoft.com/office/powerpoint/2010/main" val="1039339257"/>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487714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E01D98-6371-854E-DEF5-6D29928E28D4}"/>
              </a:ext>
            </a:extLst>
          </p:cNvPr>
          <p:cNvSpPr>
            <a:spLocks noGrp="1"/>
          </p:cNvSpPr>
          <p:nvPr>
            <p:ph type="title"/>
          </p:nvPr>
        </p:nvSpPr>
        <p:spPr>
          <a:xfrm>
            <a:off x="838200" y="365125"/>
            <a:ext cx="10515600" cy="1325563"/>
          </a:xfrm>
        </p:spPr>
        <p:txBody>
          <a:bodyPr anchor="ctr">
            <a:normAutofit/>
          </a:bodyPr>
          <a:lstStyle/>
          <a:p>
            <a:r>
              <a:rPr lang="en-US" dirty="0"/>
              <a:t>Questions for discussion</a:t>
            </a:r>
          </a:p>
        </p:txBody>
      </p:sp>
      <p:graphicFrame>
        <p:nvGraphicFramePr>
          <p:cNvPr id="5" name="Content Placeholder 2">
            <a:extLst>
              <a:ext uri="{FF2B5EF4-FFF2-40B4-BE49-F238E27FC236}">
                <a16:creationId xmlns:a16="http://schemas.microsoft.com/office/drawing/2014/main" id="{3AB70092-7276-4CE4-BB8D-2AD58D291813}"/>
              </a:ext>
            </a:extLst>
          </p:cNvPr>
          <p:cNvGraphicFramePr>
            <a:graphicFrameLocks noGrp="1"/>
          </p:cNvGraphicFramePr>
          <p:nvPr>
            <p:ph idx="1"/>
            <p:extLst>
              <p:ext uri="{D42A27DB-BD31-4B8C-83A1-F6EECF244321}">
                <p14:modId xmlns:p14="http://schemas.microsoft.com/office/powerpoint/2010/main" val="2176433492"/>
              </p:ext>
            </p:extLst>
          </p:nvPr>
        </p:nvGraphicFramePr>
        <p:xfrm>
          <a:off x="838200" y="1428751"/>
          <a:ext cx="10515600" cy="3886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2104788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5A71D9-79AF-C630-6A7B-9866E5FD65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BD4FE94-9746-8DC3-75C7-C66064E71418}"/>
              </a:ext>
            </a:extLst>
          </p:cNvPr>
          <p:cNvSpPr>
            <a:spLocks noGrp="1"/>
          </p:cNvSpPr>
          <p:nvPr>
            <p:ph type="title"/>
          </p:nvPr>
        </p:nvSpPr>
        <p:spPr>
          <a:xfrm>
            <a:off x="838200" y="365125"/>
            <a:ext cx="10515600" cy="1325563"/>
          </a:xfrm>
        </p:spPr>
        <p:txBody>
          <a:bodyPr anchor="ctr">
            <a:normAutofit/>
          </a:bodyPr>
          <a:lstStyle/>
          <a:p>
            <a:r>
              <a:rPr lang="en-US" dirty="0"/>
              <a:t>Points for consideration</a:t>
            </a:r>
          </a:p>
        </p:txBody>
      </p:sp>
      <p:graphicFrame>
        <p:nvGraphicFramePr>
          <p:cNvPr id="5" name="Content Placeholder 2">
            <a:extLst>
              <a:ext uri="{FF2B5EF4-FFF2-40B4-BE49-F238E27FC236}">
                <a16:creationId xmlns:a16="http://schemas.microsoft.com/office/drawing/2014/main" id="{78D70042-667E-F27C-F533-757DB82AF338}"/>
              </a:ext>
            </a:extLst>
          </p:cNvPr>
          <p:cNvGraphicFramePr>
            <a:graphicFrameLocks noGrp="1"/>
          </p:cNvGraphicFramePr>
          <p:nvPr>
            <p:ph idx="1"/>
            <p:extLst>
              <p:ext uri="{D42A27DB-BD31-4B8C-83A1-F6EECF244321}">
                <p14:modId xmlns:p14="http://schemas.microsoft.com/office/powerpoint/2010/main" val="1299773112"/>
              </p:ext>
            </p:extLst>
          </p:nvPr>
        </p:nvGraphicFramePr>
        <p:xfrm>
          <a:off x="838200" y="1825625"/>
          <a:ext cx="10177130" cy="40222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510477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21D45B-0F29-20B8-AA28-CF12E1C3BAC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846A4F8-0A7C-5EBB-9B30-46420C133B9D}"/>
              </a:ext>
            </a:extLst>
          </p:cNvPr>
          <p:cNvSpPr>
            <a:spLocks noGrp="1"/>
          </p:cNvSpPr>
          <p:nvPr>
            <p:ph type="title"/>
          </p:nvPr>
        </p:nvSpPr>
        <p:spPr>
          <a:xfrm>
            <a:off x="838200" y="365125"/>
            <a:ext cx="10515600" cy="1325563"/>
          </a:xfrm>
        </p:spPr>
        <p:txBody>
          <a:bodyPr anchor="ctr">
            <a:normAutofit/>
          </a:bodyPr>
          <a:lstStyle/>
          <a:p>
            <a:r>
              <a:rPr lang="en-US" dirty="0"/>
              <a:t>takeaways</a:t>
            </a:r>
          </a:p>
        </p:txBody>
      </p:sp>
      <p:graphicFrame>
        <p:nvGraphicFramePr>
          <p:cNvPr id="5" name="Content Placeholder 2">
            <a:extLst>
              <a:ext uri="{FF2B5EF4-FFF2-40B4-BE49-F238E27FC236}">
                <a16:creationId xmlns:a16="http://schemas.microsoft.com/office/drawing/2014/main" id="{8F75AC2E-2827-36A0-F7CC-6049EDA200D8}"/>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128672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665C9A-BD0A-3D22-A248-62876D4D8D99}"/>
              </a:ext>
            </a:extLst>
          </p:cNvPr>
          <p:cNvSpPr>
            <a:spLocks noGrp="1"/>
          </p:cNvSpPr>
          <p:nvPr>
            <p:ph type="title"/>
          </p:nvPr>
        </p:nvSpPr>
        <p:spPr/>
        <p:txBody>
          <a:bodyPr/>
          <a:lstStyle/>
          <a:p>
            <a:r>
              <a:rPr lang="en-US" dirty="0"/>
              <a:t>For Women Scotland v The Scottish Ministers [2025] UKSC 16</a:t>
            </a:r>
          </a:p>
        </p:txBody>
      </p:sp>
      <p:sp>
        <p:nvSpPr>
          <p:cNvPr id="3" name="Content Placeholder 2">
            <a:extLst>
              <a:ext uri="{FF2B5EF4-FFF2-40B4-BE49-F238E27FC236}">
                <a16:creationId xmlns:a16="http://schemas.microsoft.com/office/drawing/2014/main" id="{41D582C1-945B-6275-2A1D-47F177748ABD}"/>
              </a:ext>
            </a:extLst>
          </p:cNvPr>
          <p:cNvSpPr>
            <a:spLocks noGrp="1"/>
          </p:cNvSpPr>
          <p:nvPr>
            <p:ph idx="1"/>
          </p:nvPr>
        </p:nvSpPr>
        <p:spPr/>
        <p:txBody>
          <a:bodyPr/>
          <a:lstStyle/>
          <a:p>
            <a:r>
              <a:rPr lang="en-US" dirty="0"/>
              <a:t>Background - </a:t>
            </a:r>
            <a:r>
              <a:rPr lang="en-GB" dirty="0"/>
              <a:t>Scottish Ministers defined “woman” in the Gender Representation on Public Boards (Scotland) Act 2018 as including people who had a Gender Recognition Certificate recognising their gender as female. This was challenged by For Women Scotland, who stated that ‘woman’ only referred to biological sex, and not certificated sex.</a:t>
            </a:r>
          </a:p>
          <a:p>
            <a:r>
              <a:rPr lang="en-GB" dirty="0"/>
              <a:t>Approach taken prior to the Supreme Court…</a:t>
            </a:r>
          </a:p>
          <a:p>
            <a:endParaRPr lang="en-US" dirty="0"/>
          </a:p>
        </p:txBody>
      </p:sp>
    </p:spTree>
    <p:extLst>
      <p:ext uri="{BB962C8B-B14F-4D97-AF65-F5344CB8AC3E}">
        <p14:creationId xmlns:p14="http://schemas.microsoft.com/office/powerpoint/2010/main" val="27618212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ECCE78-E348-0619-0F18-733A47B332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D9606CA-E108-73EC-C25B-55E15049D3FF}"/>
              </a:ext>
            </a:extLst>
          </p:cNvPr>
          <p:cNvSpPr>
            <a:spLocks noGrp="1"/>
          </p:cNvSpPr>
          <p:nvPr>
            <p:ph type="title"/>
          </p:nvPr>
        </p:nvSpPr>
        <p:spPr/>
        <p:txBody>
          <a:bodyPr/>
          <a:lstStyle/>
          <a:p>
            <a:r>
              <a:rPr lang="en-US" dirty="0"/>
              <a:t>For Women Scotland v The Scottish Ministers [2025] UKSC 16</a:t>
            </a:r>
          </a:p>
        </p:txBody>
      </p:sp>
      <p:sp>
        <p:nvSpPr>
          <p:cNvPr id="3" name="Content Placeholder 2">
            <a:extLst>
              <a:ext uri="{FF2B5EF4-FFF2-40B4-BE49-F238E27FC236}">
                <a16:creationId xmlns:a16="http://schemas.microsoft.com/office/drawing/2014/main" id="{50360A5C-FE43-D9FE-3F56-C007AAE9A85F}"/>
              </a:ext>
            </a:extLst>
          </p:cNvPr>
          <p:cNvSpPr>
            <a:spLocks noGrp="1"/>
          </p:cNvSpPr>
          <p:nvPr>
            <p:ph idx="1"/>
          </p:nvPr>
        </p:nvSpPr>
        <p:spPr/>
        <p:txBody>
          <a:bodyPr>
            <a:normAutofit lnSpcReduction="10000"/>
          </a:bodyPr>
          <a:lstStyle/>
          <a:p>
            <a:r>
              <a:rPr lang="en-GB" dirty="0"/>
              <a:t>The Supreme Court upheld the appeal from FWS, holding that using certificated sex would result in inconsistencies for example:</a:t>
            </a:r>
          </a:p>
          <a:p>
            <a:pPr lvl="1"/>
            <a:r>
              <a:rPr lang="en-GB" dirty="0"/>
              <a:t>It would make transgender people with a GRC subject to greater protections than those without</a:t>
            </a:r>
          </a:p>
          <a:p>
            <a:pPr lvl="1"/>
            <a:r>
              <a:rPr lang="en-GB" dirty="0"/>
              <a:t>There are a number of scenarios in which using a certificated definition would not work, such as with changing rooms and sports teams</a:t>
            </a:r>
          </a:p>
          <a:p>
            <a:pPr lvl="1"/>
            <a:r>
              <a:rPr lang="en-GB" dirty="0"/>
              <a:t>Therefore, it was considered that the only logical interpretation was that the EqA 2010 and subsequent legislation could only be referring to biological sex</a:t>
            </a:r>
          </a:p>
          <a:p>
            <a:r>
              <a:rPr lang="en-GB" dirty="0"/>
              <a:t>Where does this leave us?</a:t>
            </a:r>
          </a:p>
          <a:p>
            <a:endParaRPr lang="en-US" dirty="0"/>
          </a:p>
        </p:txBody>
      </p:sp>
    </p:spTree>
    <p:extLst>
      <p:ext uri="{BB962C8B-B14F-4D97-AF65-F5344CB8AC3E}">
        <p14:creationId xmlns:p14="http://schemas.microsoft.com/office/powerpoint/2010/main" val="28415141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38A860-C265-0657-3231-B56103806346}"/>
              </a:ext>
            </a:extLst>
          </p:cNvPr>
          <p:cNvSpPr>
            <a:spLocks noGrp="1"/>
          </p:cNvSpPr>
          <p:nvPr>
            <p:ph type="title"/>
          </p:nvPr>
        </p:nvSpPr>
        <p:spPr/>
        <p:txBody>
          <a:bodyPr/>
          <a:lstStyle/>
          <a:p>
            <a:r>
              <a:rPr lang="en-US" dirty="0"/>
              <a:t>Case Study – For Women Scotland</a:t>
            </a:r>
          </a:p>
        </p:txBody>
      </p:sp>
      <p:sp>
        <p:nvSpPr>
          <p:cNvPr id="4" name="Content Placeholder 2">
            <a:extLst>
              <a:ext uri="{FF2B5EF4-FFF2-40B4-BE49-F238E27FC236}">
                <a16:creationId xmlns:a16="http://schemas.microsoft.com/office/drawing/2014/main" id="{703577EA-2125-7CDE-FA01-92341DC80AD1}"/>
              </a:ext>
            </a:extLst>
          </p:cNvPr>
          <p:cNvSpPr txBox="1">
            <a:spLocks/>
          </p:cNvSpPr>
          <p:nvPr/>
        </p:nvSpPr>
        <p:spPr>
          <a:xfrm>
            <a:off x="824947" y="1395671"/>
            <a:ext cx="10515600" cy="4840532"/>
          </a:xfrm>
          <a:prstGeom prst="rect">
            <a:avLst/>
          </a:prstGeom>
        </p:spPr>
        <p:txBody>
          <a:bodyPr vert="horz" lIns="91440" tIns="45720" rIns="91440" bIns="45720" rtlCol="0">
            <a:normAutofit fontScale="4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20000"/>
              </a:lnSpc>
            </a:pPr>
            <a:r>
              <a:rPr lang="en-GB" sz="3600" dirty="0"/>
              <a:t>Anna works in a company called Electronics Limited with Beth, a transgender woman who possesses a Gender Recognition Certificate certifying her gender as female. </a:t>
            </a:r>
          </a:p>
          <a:p>
            <a:pPr>
              <a:lnSpc>
                <a:spcPct val="120000"/>
              </a:lnSpc>
            </a:pPr>
            <a:r>
              <a:rPr lang="en-GB" sz="3600" dirty="0"/>
              <a:t>While Anna was having lunch with Charlie, the HR manager of the company, he informed Anna of Beth’s status as a transgender woman. </a:t>
            </a:r>
          </a:p>
          <a:p>
            <a:pPr>
              <a:lnSpc>
                <a:spcPct val="120000"/>
              </a:lnSpc>
            </a:pPr>
            <a:r>
              <a:rPr lang="en-GB" sz="3600" dirty="0"/>
              <a:t>Subsequently, Anna sees Beth coming out from the female toilets and makes a complaint to Charlie, their boss. </a:t>
            </a:r>
          </a:p>
          <a:p>
            <a:pPr>
              <a:lnSpc>
                <a:spcPct val="120000"/>
              </a:lnSpc>
            </a:pPr>
            <a:r>
              <a:rPr lang="en-GB" sz="3600" dirty="0"/>
              <a:t>Charlie sends an email to Beth asking for her to have a meeting. At the meeting Charlie informs Beth that she cannot use the female bathrooms going forwards, and should only use the male bathrooms.</a:t>
            </a:r>
          </a:p>
          <a:p>
            <a:pPr>
              <a:lnSpc>
                <a:spcPct val="120000"/>
              </a:lnSpc>
            </a:pPr>
            <a:r>
              <a:rPr lang="en-GB" sz="3600" dirty="0"/>
              <a:t>Beth is very upset by hearing this and says that as she holds a GRC she is a woman and should be entitled to use the female toilets. </a:t>
            </a:r>
          </a:p>
          <a:p>
            <a:pPr>
              <a:lnSpc>
                <a:spcPct val="120000"/>
              </a:lnSpc>
            </a:pPr>
            <a:r>
              <a:rPr lang="en-GB" sz="3600" dirty="0"/>
              <a:t>Additionally, she raises concerns about her safety if she were only permitted to use the male toilets and complains that there are no gender-neutral toilets available in any event.</a:t>
            </a:r>
          </a:p>
          <a:p>
            <a:pPr marL="0" indent="0">
              <a:buFont typeface="Arial" panose="020B0604020202020204" pitchFamily="34" charset="0"/>
              <a:buNone/>
            </a:pPr>
            <a:endParaRPr lang="en-GB" sz="3300" dirty="0"/>
          </a:p>
          <a:p>
            <a:endParaRPr lang="en-US" dirty="0"/>
          </a:p>
        </p:txBody>
      </p:sp>
    </p:spTree>
    <p:extLst>
      <p:ext uri="{BB962C8B-B14F-4D97-AF65-F5344CB8AC3E}">
        <p14:creationId xmlns:p14="http://schemas.microsoft.com/office/powerpoint/2010/main" val="1192162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F32E6E-DC8D-E5F1-6497-3E2C8B0814B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3171AF7-5691-6573-A9C5-403BA2B683B8}"/>
              </a:ext>
            </a:extLst>
          </p:cNvPr>
          <p:cNvSpPr>
            <a:spLocks noGrp="1"/>
          </p:cNvSpPr>
          <p:nvPr>
            <p:ph type="title"/>
          </p:nvPr>
        </p:nvSpPr>
        <p:spPr>
          <a:xfrm>
            <a:off x="838200" y="365125"/>
            <a:ext cx="10515600" cy="1325563"/>
          </a:xfrm>
        </p:spPr>
        <p:txBody>
          <a:bodyPr anchor="ctr">
            <a:normAutofit/>
          </a:bodyPr>
          <a:lstStyle/>
          <a:p>
            <a:r>
              <a:rPr lang="en-US" dirty="0"/>
              <a:t>Questions for discussion</a:t>
            </a:r>
          </a:p>
        </p:txBody>
      </p:sp>
      <p:graphicFrame>
        <p:nvGraphicFramePr>
          <p:cNvPr id="5" name="Content Placeholder 2">
            <a:extLst>
              <a:ext uri="{FF2B5EF4-FFF2-40B4-BE49-F238E27FC236}">
                <a16:creationId xmlns:a16="http://schemas.microsoft.com/office/drawing/2014/main" id="{76D5855D-9BCD-C41B-39CD-63EA21B35392}"/>
              </a:ext>
            </a:extLst>
          </p:cNvPr>
          <p:cNvGraphicFramePr>
            <a:graphicFrameLocks noGrp="1"/>
          </p:cNvGraphicFramePr>
          <p:nvPr>
            <p:ph idx="1"/>
            <p:extLst>
              <p:ext uri="{D42A27DB-BD31-4B8C-83A1-F6EECF244321}">
                <p14:modId xmlns:p14="http://schemas.microsoft.com/office/powerpoint/2010/main" val="3474149571"/>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6764664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B1CECA-7402-82B8-BBCA-03016EE776D1}"/>
              </a:ext>
            </a:extLst>
          </p:cNvPr>
          <p:cNvSpPr>
            <a:spLocks noGrp="1"/>
          </p:cNvSpPr>
          <p:nvPr>
            <p:ph type="title"/>
          </p:nvPr>
        </p:nvSpPr>
        <p:spPr/>
        <p:txBody>
          <a:bodyPr/>
          <a:lstStyle/>
          <a:p>
            <a:r>
              <a:rPr lang="en-GB" dirty="0"/>
              <a:t>Case Study – Further points</a:t>
            </a:r>
          </a:p>
        </p:txBody>
      </p:sp>
      <p:sp>
        <p:nvSpPr>
          <p:cNvPr id="4" name="Content Placeholder 2">
            <a:extLst>
              <a:ext uri="{FF2B5EF4-FFF2-40B4-BE49-F238E27FC236}">
                <a16:creationId xmlns:a16="http://schemas.microsoft.com/office/drawing/2014/main" id="{43B325A0-0C95-6624-92B6-A8066D15AF0C}"/>
              </a:ext>
            </a:extLst>
          </p:cNvPr>
          <p:cNvSpPr>
            <a:spLocks noGrp="1"/>
          </p:cNvSpPr>
          <p:nvPr>
            <p:ph idx="1"/>
          </p:nvPr>
        </p:nvSpPr>
        <p:spPr>
          <a:xfrm>
            <a:off x="559905" y="1494321"/>
            <a:ext cx="10515600" cy="4351338"/>
          </a:xfrm>
        </p:spPr>
        <p:txBody>
          <a:bodyPr>
            <a:normAutofit fontScale="92500" lnSpcReduction="10000"/>
          </a:bodyPr>
          <a:lstStyle/>
          <a:p>
            <a:r>
              <a:rPr lang="en-GB" dirty="0"/>
              <a:t>Additionally, Anna and Beth both play in the company’s women’s rugby team. </a:t>
            </a:r>
          </a:p>
          <a:p>
            <a:r>
              <a:rPr lang="en-GB" dirty="0"/>
              <a:t>Whilst in team’s presence, Anna complains to the rugby team captain, Deborah, pointing at Beth and stating that “you shouldn’t be allowing men like him in the women’s rugby team, it’s unfair and dangerous for our safety”. </a:t>
            </a:r>
          </a:p>
          <a:p>
            <a:r>
              <a:rPr lang="en-GB" dirty="0"/>
              <a:t>Deborah informs Anna that trans women were permitted in the team in the interests of inclusivity, and that it would be unfair to Beth to exclude her as she had been a member of the team for many years. </a:t>
            </a:r>
          </a:p>
          <a:p>
            <a:r>
              <a:rPr lang="en-GB" dirty="0"/>
              <a:t>As a result of Deborah’s reply, Anna decides that she has no choice but to leave the rugby team.</a:t>
            </a:r>
          </a:p>
          <a:p>
            <a:endParaRPr lang="en-US" dirty="0"/>
          </a:p>
        </p:txBody>
      </p:sp>
    </p:spTree>
    <p:extLst>
      <p:ext uri="{BB962C8B-B14F-4D97-AF65-F5344CB8AC3E}">
        <p14:creationId xmlns:p14="http://schemas.microsoft.com/office/powerpoint/2010/main" val="34757069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4ABB8B-F2D4-8161-8574-24549E9B6B7A}"/>
              </a:ext>
            </a:extLst>
          </p:cNvPr>
          <p:cNvSpPr>
            <a:spLocks noGrp="1"/>
          </p:cNvSpPr>
          <p:nvPr>
            <p:ph type="title"/>
          </p:nvPr>
        </p:nvSpPr>
        <p:spPr>
          <a:xfrm>
            <a:off x="838200" y="365125"/>
            <a:ext cx="10515600" cy="2114306"/>
          </a:xfrm>
        </p:spPr>
        <p:txBody>
          <a:bodyPr>
            <a:normAutofit/>
          </a:bodyPr>
          <a:lstStyle/>
          <a:p>
            <a:r>
              <a:rPr lang="en-GB" b="1" dirty="0"/>
              <a:t>R Meade v Westminster City Council and Social Work England</a:t>
            </a:r>
            <a:br>
              <a:rPr lang="en-GB" b="1" dirty="0"/>
            </a:br>
            <a:endParaRPr lang="en-US" dirty="0"/>
          </a:p>
        </p:txBody>
      </p:sp>
      <p:sp>
        <p:nvSpPr>
          <p:cNvPr id="3" name="Content Placeholder 2">
            <a:extLst>
              <a:ext uri="{FF2B5EF4-FFF2-40B4-BE49-F238E27FC236}">
                <a16:creationId xmlns:a16="http://schemas.microsoft.com/office/drawing/2014/main" id="{6CFF0B5B-D7A8-3EB1-95FC-ECD4E1F75539}"/>
              </a:ext>
            </a:extLst>
          </p:cNvPr>
          <p:cNvSpPr>
            <a:spLocks noGrp="1"/>
          </p:cNvSpPr>
          <p:nvPr>
            <p:ph idx="1"/>
          </p:nvPr>
        </p:nvSpPr>
        <p:spPr>
          <a:xfrm>
            <a:off x="838200" y="2303585"/>
            <a:ext cx="10515600" cy="3873378"/>
          </a:xfrm>
        </p:spPr>
        <p:txBody>
          <a:bodyPr/>
          <a:lstStyle/>
          <a:p>
            <a:pPr marL="0" indent="0">
              <a:buNone/>
            </a:pPr>
            <a:r>
              <a:rPr lang="en-US" dirty="0"/>
              <a:t>EJ Nicolle: </a:t>
            </a:r>
          </a:p>
          <a:p>
            <a:r>
              <a:rPr lang="en-US" dirty="0"/>
              <a:t>“The fact that the debate can often be vociferous, and on occasion toxic, does not mean that the right to freedom of expression in a democratic society should be restricted.”</a:t>
            </a:r>
            <a:endParaRPr lang="en-GB" dirty="0"/>
          </a:p>
          <a:p>
            <a:pPr marL="0" indent="0">
              <a:buNone/>
            </a:pPr>
            <a:endParaRPr lang="en-US" dirty="0"/>
          </a:p>
        </p:txBody>
      </p:sp>
    </p:spTree>
    <p:extLst>
      <p:ext uri="{BB962C8B-B14F-4D97-AF65-F5344CB8AC3E}">
        <p14:creationId xmlns:p14="http://schemas.microsoft.com/office/powerpoint/2010/main" val="735746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130C83-3DAB-C4DA-BD0A-3113204E055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07CC066-C9F0-4C2F-352F-F5991BA91052}"/>
              </a:ext>
            </a:extLst>
          </p:cNvPr>
          <p:cNvSpPr>
            <a:spLocks noGrp="1"/>
          </p:cNvSpPr>
          <p:nvPr>
            <p:ph type="title"/>
          </p:nvPr>
        </p:nvSpPr>
        <p:spPr>
          <a:xfrm>
            <a:off x="838200" y="365125"/>
            <a:ext cx="10515600" cy="1325563"/>
          </a:xfrm>
        </p:spPr>
        <p:txBody>
          <a:bodyPr anchor="ctr">
            <a:normAutofit/>
          </a:bodyPr>
          <a:lstStyle/>
          <a:p>
            <a:r>
              <a:rPr lang="en-US" dirty="0"/>
              <a:t>Questions for discussion</a:t>
            </a:r>
          </a:p>
        </p:txBody>
      </p:sp>
      <p:graphicFrame>
        <p:nvGraphicFramePr>
          <p:cNvPr id="5" name="Content Placeholder 2">
            <a:extLst>
              <a:ext uri="{FF2B5EF4-FFF2-40B4-BE49-F238E27FC236}">
                <a16:creationId xmlns:a16="http://schemas.microsoft.com/office/drawing/2014/main" id="{47B03858-A42A-7640-ADC8-98ADDA15E1BF}"/>
              </a:ext>
            </a:extLst>
          </p:cNvPr>
          <p:cNvGraphicFramePr>
            <a:graphicFrameLocks noGrp="1"/>
          </p:cNvGraphicFramePr>
          <p:nvPr>
            <p:ph idx="1"/>
            <p:extLst>
              <p:ext uri="{D42A27DB-BD31-4B8C-83A1-F6EECF244321}">
                <p14:modId xmlns:p14="http://schemas.microsoft.com/office/powerpoint/2010/main" val="2554043076"/>
              </p:ext>
            </p:extLst>
          </p:nvPr>
        </p:nvGraphicFramePr>
        <p:xfrm>
          <a:off x="838200" y="1428751"/>
          <a:ext cx="10515600" cy="3886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98968796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0363A0-3612-183A-5CCE-3E3402A0B1B6}"/>
              </a:ext>
            </a:extLst>
          </p:cNvPr>
          <p:cNvSpPr>
            <a:spLocks noGrp="1"/>
          </p:cNvSpPr>
          <p:nvPr>
            <p:ph type="title"/>
          </p:nvPr>
        </p:nvSpPr>
        <p:spPr>
          <a:xfrm>
            <a:off x="838200" y="365125"/>
            <a:ext cx="10515600" cy="1325563"/>
          </a:xfrm>
        </p:spPr>
        <p:txBody>
          <a:bodyPr anchor="ctr">
            <a:normAutofit/>
          </a:bodyPr>
          <a:lstStyle/>
          <a:p>
            <a:r>
              <a:rPr lang="en-US" dirty="0"/>
              <a:t>Points for consideration</a:t>
            </a:r>
          </a:p>
        </p:txBody>
      </p:sp>
      <p:graphicFrame>
        <p:nvGraphicFramePr>
          <p:cNvPr id="5" name="Content Placeholder 2">
            <a:extLst>
              <a:ext uri="{FF2B5EF4-FFF2-40B4-BE49-F238E27FC236}">
                <a16:creationId xmlns:a16="http://schemas.microsoft.com/office/drawing/2014/main" id="{73E68457-F03A-C39F-3AEB-557B427B7EDA}"/>
              </a:ext>
            </a:extLst>
          </p:cNvPr>
          <p:cNvGraphicFramePr>
            <a:graphicFrameLocks noGrp="1"/>
          </p:cNvGraphicFramePr>
          <p:nvPr>
            <p:ph idx="1"/>
            <p:extLst>
              <p:ext uri="{D42A27DB-BD31-4B8C-83A1-F6EECF244321}">
                <p14:modId xmlns:p14="http://schemas.microsoft.com/office/powerpoint/2010/main" val="3795340711"/>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796757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267D63-79CE-2602-1BCF-7CA9FAA2E38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36AC77-CDCB-0A03-36B8-C1CC1E58833B}"/>
              </a:ext>
            </a:extLst>
          </p:cNvPr>
          <p:cNvSpPr>
            <a:spLocks noGrp="1"/>
          </p:cNvSpPr>
          <p:nvPr>
            <p:ph type="title"/>
          </p:nvPr>
        </p:nvSpPr>
        <p:spPr>
          <a:xfrm>
            <a:off x="838200" y="365125"/>
            <a:ext cx="10515600" cy="1325563"/>
          </a:xfrm>
        </p:spPr>
        <p:txBody>
          <a:bodyPr anchor="ctr">
            <a:normAutofit/>
          </a:bodyPr>
          <a:lstStyle/>
          <a:p>
            <a:r>
              <a:rPr lang="en-US" dirty="0"/>
              <a:t>Concluding thoughts</a:t>
            </a:r>
          </a:p>
        </p:txBody>
      </p:sp>
      <p:graphicFrame>
        <p:nvGraphicFramePr>
          <p:cNvPr id="5" name="Content Placeholder 2">
            <a:extLst>
              <a:ext uri="{FF2B5EF4-FFF2-40B4-BE49-F238E27FC236}">
                <a16:creationId xmlns:a16="http://schemas.microsoft.com/office/drawing/2014/main" id="{DDCCFFA1-B42A-AB71-5946-40773BE2CAE5}"/>
              </a:ext>
            </a:extLst>
          </p:cNvPr>
          <p:cNvGraphicFramePr>
            <a:graphicFrameLocks noGrp="1"/>
          </p:cNvGraphicFramePr>
          <p:nvPr>
            <p:ph idx="1"/>
            <p:extLst>
              <p:ext uri="{D42A27DB-BD31-4B8C-83A1-F6EECF244321}">
                <p14:modId xmlns:p14="http://schemas.microsoft.com/office/powerpoint/2010/main" val="2953677886"/>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8463633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4F41C8-6D96-AB70-A262-42BC0C5B5EA9}"/>
              </a:ext>
            </a:extLst>
          </p:cNvPr>
          <p:cNvSpPr>
            <a:spLocks noGrp="1"/>
          </p:cNvSpPr>
          <p:nvPr>
            <p:ph type="title"/>
          </p:nvPr>
        </p:nvSpPr>
        <p:spPr>
          <a:xfrm>
            <a:off x="838200" y="365125"/>
            <a:ext cx="10515600" cy="1325563"/>
          </a:xfrm>
        </p:spPr>
        <p:txBody>
          <a:bodyPr anchor="ctr">
            <a:normAutofit/>
          </a:bodyPr>
          <a:lstStyle/>
          <a:p>
            <a:r>
              <a:rPr lang="en-US" dirty="0"/>
              <a:t>Grainger Recap- Belief must:</a:t>
            </a:r>
          </a:p>
        </p:txBody>
      </p:sp>
      <p:graphicFrame>
        <p:nvGraphicFramePr>
          <p:cNvPr id="7" name="Content Placeholder 2">
            <a:extLst>
              <a:ext uri="{FF2B5EF4-FFF2-40B4-BE49-F238E27FC236}">
                <a16:creationId xmlns:a16="http://schemas.microsoft.com/office/drawing/2014/main" id="{5B716910-780D-23EB-3FA0-24020B59CE76}"/>
              </a:ext>
            </a:extLst>
          </p:cNvPr>
          <p:cNvGraphicFramePr/>
          <p:nvPr>
            <p:extLst>
              <p:ext uri="{D42A27DB-BD31-4B8C-83A1-F6EECF244321}">
                <p14:modId xmlns:p14="http://schemas.microsoft.com/office/powerpoint/2010/main" val="1220384842"/>
              </p:ext>
            </p:extLst>
          </p:nvPr>
        </p:nvGraphicFramePr>
        <p:xfrm>
          <a:off x="838200" y="1382233"/>
          <a:ext cx="10113335" cy="41679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9263378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F45AA2-B0B5-D50A-65D5-C3F8C9580290}"/>
              </a:ext>
            </a:extLst>
          </p:cNvPr>
          <p:cNvSpPr>
            <a:spLocks noGrp="1"/>
          </p:cNvSpPr>
          <p:nvPr>
            <p:ph type="title"/>
          </p:nvPr>
        </p:nvSpPr>
        <p:spPr>
          <a:xfrm>
            <a:off x="838200" y="365125"/>
            <a:ext cx="10515600" cy="1325563"/>
          </a:xfrm>
        </p:spPr>
        <p:txBody>
          <a:bodyPr anchor="ctr">
            <a:normAutofit/>
          </a:bodyPr>
          <a:lstStyle/>
          <a:p>
            <a:r>
              <a:rPr lang="en-GB" sz="3100" b="1" dirty="0"/>
              <a:t>Maya Forstater v CGD Europe and Others: UKEAT/0105/20/JOJ</a:t>
            </a:r>
            <a:br>
              <a:rPr lang="en-GB" sz="3100" b="1" dirty="0"/>
            </a:br>
            <a:endParaRPr lang="en-US" sz="3100" dirty="0"/>
          </a:p>
        </p:txBody>
      </p:sp>
      <p:graphicFrame>
        <p:nvGraphicFramePr>
          <p:cNvPr id="5" name="Content Placeholder 2">
            <a:extLst>
              <a:ext uri="{FF2B5EF4-FFF2-40B4-BE49-F238E27FC236}">
                <a16:creationId xmlns:a16="http://schemas.microsoft.com/office/drawing/2014/main" id="{FB55D82F-8899-3781-E8BB-0BC9DE1E9E5D}"/>
              </a:ext>
            </a:extLst>
          </p:cNvPr>
          <p:cNvGraphicFramePr>
            <a:graphicFrameLocks noGrp="1"/>
          </p:cNvGraphicFramePr>
          <p:nvPr>
            <p:ph idx="1"/>
            <p:extLst>
              <p:ext uri="{D42A27DB-BD31-4B8C-83A1-F6EECF244321}">
                <p14:modId xmlns:p14="http://schemas.microsoft.com/office/powerpoint/2010/main" val="513694229"/>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319606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1C34E-1F66-7539-F19D-E97D094C9DC6}"/>
              </a:ext>
            </a:extLst>
          </p:cNvPr>
          <p:cNvSpPr>
            <a:spLocks noGrp="1"/>
          </p:cNvSpPr>
          <p:nvPr>
            <p:ph type="title"/>
          </p:nvPr>
        </p:nvSpPr>
        <p:spPr>
          <a:xfrm>
            <a:off x="838200" y="365125"/>
            <a:ext cx="10515600" cy="1325563"/>
          </a:xfrm>
        </p:spPr>
        <p:txBody>
          <a:bodyPr anchor="ctr">
            <a:normAutofit/>
          </a:bodyPr>
          <a:lstStyle/>
          <a:p>
            <a:r>
              <a:rPr lang="en-GB" dirty="0"/>
              <a:t>Higgs v Farmor’s School</a:t>
            </a:r>
            <a:endParaRPr lang="en-US" dirty="0"/>
          </a:p>
        </p:txBody>
      </p:sp>
      <p:graphicFrame>
        <p:nvGraphicFramePr>
          <p:cNvPr id="5" name="Content Placeholder 2">
            <a:extLst>
              <a:ext uri="{FF2B5EF4-FFF2-40B4-BE49-F238E27FC236}">
                <a16:creationId xmlns:a16="http://schemas.microsoft.com/office/drawing/2014/main" id="{2FADEEAF-CAA1-5FDF-1A35-32D35CE7B2B1}"/>
              </a:ext>
            </a:extLst>
          </p:cNvPr>
          <p:cNvGraphicFramePr>
            <a:graphicFrameLocks noGrp="1"/>
          </p:cNvGraphicFramePr>
          <p:nvPr>
            <p:ph idx="1"/>
            <p:extLst>
              <p:ext uri="{D42A27DB-BD31-4B8C-83A1-F6EECF244321}">
                <p14:modId xmlns:p14="http://schemas.microsoft.com/office/powerpoint/2010/main" val="2320022319"/>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076625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F4B332-FB73-1AEB-AFA4-31A2DFECE9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4E6FFD6-84C4-A7AA-42F1-4999A206BFFC}"/>
              </a:ext>
            </a:extLst>
          </p:cNvPr>
          <p:cNvSpPr>
            <a:spLocks noGrp="1"/>
          </p:cNvSpPr>
          <p:nvPr>
            <p:ph type="title"/>
          </p:nvPr>
        </p:nvSpPr>
        <p:spPr>
          <a:xfrm>
            <a:off x="838200" y="365125"/>
            <a:ext cx="10515600" cy="1325563"/>
          </a:xfrm>
        </p:spPr>
        <p:txBody>
          <a:bodyPr anchor="ctr">
            <a:normAutofit/>
          </a:bodyPr>
          <a:lstStyle/>
          <a:p>
            <a:r>
              <a:rPr lang="en-GB" dirty="0"/>
              <a:t>EAT decision</a:t>
            </a:r>
            <a:endParaRPr lang="en-US" dirty="0"/>
          </a:p>
        </p:txBody>
      </p:sp>
      <p:graphicFrame>
        <p:nvGraphicFramePr>
          <p:cNvPr id="5" name="Content Placeholder 2">
            <a:extLst>
              <a:ext uri="{FF2B5EF4-FFF2-40B4-BE49-F238E27FC236}">
                <a16:creationId xmlns:a16="http://schemas.microsoft.com/office/drawing/2014/main" id="{9458E767-53B7-6D95-F4D9-D21B36A0D86A}"/>
              </a:ext>
            </a:extLst>
          </p:cNvPr>
          <p:cNvGraphicFramePr>
            <a:graphicFrameLocks noGrp="1"/>
          </p:cNvGraphicFramePr>
          <p:nvPr>
            <p:ph idx="1"/>
            <p:extLst>
              <p:ext uri="{D42A27DB-BD31-4B8C-83A1-F6EECF244321}">
                <p14:modId xmlns:p14="http://schemas.microsoft.com/office/powerpoint/2010/main" val="2525009214"/>
              </p:ext>
            </p:extLst>
          </p:nvPr>
        </p:nvGraphicFramePr>
        <p:xfrm>
          <a:off x="838200" y="1825625"/>
          <a:ext cx="10117347" cy="414385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406324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D3EBCC-7EBA-6EDF-2FF8-433F1644B266}"/>
              </a:ext>
            </a:extLst>
          </p:cNvPr>
          <p:cNvSpPr>
            <a:spLocks noGrp="1"/>
          </p:cNvSpPr>
          <p:nvPr>
            <p:ph type="title"/>
          </p:nvPr>
        </p:nvSpPr>
        <p:spPr>
          <a:xfrm>
            <a:off x="838200" y="365125"/>
            <a:ext cx="10515600" cy="1325563"/>
          </a:xfrm>
        </p:spPr>
        <p:txBody>
          <a:bodyPr anchor="ctr">
            <a:normAutofit/>
          </a:bodyPr>
          <a:lstStyle/>
          <a:p>
            <a:r>
              <a:rPr lang="en-US" dirty="0"/>
              <a:t>CA decision</a:t>
            </a:r>
          </a:p>
        </p:txBody>
      </p:sp>
      <p:graphicFrame>
        <p:nvGraphicFramePr>
          <p:cNvPr id="5" name="Content Placeholder 2">
            <a:extLst>
              <a:ext uri="{FF2B5EF4-FFF2-40B4-BE49-F238E27FC236}">
                <a16:creationId xmlns:a16="http://schemas.microsoft.com/office/drawing/2014/main" id="{54173BC1-34E9-6C9B-B541-A4440BFA0C69}"/>
              </a:ext>
            </a:extLst>
          </p:cNvPr>
          <p:cNvGraphicFramePr>
            <a:graphicFrameLocks noGrp="1"/>
          </p:cNvGraphicFramePr>
          <p:nvPr>
            <p:ph idx="1"/>
            <p:extLst>
              <p:ext uri="{D42A27DB-BD31-4B8C-83A1-F6EECF244321}">
                <p14:modId xmlns:p14="http://schemas.microsoft.com/office/powerpoint/2010/main" val="2101979403"/>
              </p:ext>
            </p:extLst>
          </p:nvPr>
        </p:nvGraphicFramePr>
        <p:xfrm>
          <a:off x="838200" y="1339703"/>
          <a:ext cx="1004954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829212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D60D5D-6C33-60C3-1418-483BF579EDDC}"/>
              </a:ext>
            </a:extLst>
          </p:cNvPr>
          <p:cNvSpPr>
            <a:spLocks noGrp="1"/>
          </p:cNvSpPr>
          <p:nvPr>
            <p:ph type="title"/>
          </p:nvPr>
        </p:nvSpPr>
        <p:spPr>
          <a:xfrm>
            <a:off x="838200" y="365125"/>
            <a:ext cx="10515600" cy="813043"/>
          </a:xfrm>
        </p:spPr>
        <p:txBody>
          <a:bodyPr>
            <a:normAutofit/>
          </a:bodyPr>
          <a:lstStyle/>
          <a:p>
            <a:r>
              <a:rPr lang="en-US" dirty="0"/>
              <a:t>SC refused leave to appeal- June 2025</a:t>
            </a:r>
          </a:p>
        </p:txBody>
      </p:sp>
      <p:sp>
        <p:nvSpPr>
          <p:cNvPr id="3" name="Content Placeholder 2">
            <a:extLst>
              <a:ext uri="{FF2B5EF4-FFF2-40B4-BE49-F238E27FC236}">
                <a16:creationId xmlns:a16="http://schemas.microsoft.com/office/drawing/2014/main" id="{D0E2E782-9A11-3E37-46A7-F08E85774F88}"/>
              </a:ext>
            </a:extLst>
          </p:cNvPr>
          <p:cNvSpPr>
            <a:spLocks noGrp="1"/>
          </p:cNvSpPr>
          <p:nvPr>
            <p:ph idx="1"/>
          </p:nvPr>
        </p:nvSpPr>
        <p:spPr>
          <a:xfrm>
            <a:off x="838200" y="1371600"/>
            <a:ext cx="10515600" cy="4805363"/>
          </a:xfrm>
        </p:spPr>
        <p:txBody>
          <a:bodyPr>
            <a:normAutofit fontScale="70000" lnSpcReduction="20000"/>
          </a:bodyPr>
          <a:lstStyle/>
          <a:p>
            <a:pPr marL="0" indent="0">
              <a:buNone/>
            </a:pPr>
            <a:r>
              <a:rPr lang="en-GB" dirty="0"/>
              <a:t>In Higgs, the dismissal was disproportionate and unlawful because:</a:t>
            </a:r>
          </a:p>
          <a:p>
            <a:r>
              <a:rPr lang="en-GB" dirty="0"/>
              <a:t>Her posts were not grossly or gratuitously offensive</a:t>
            </a:r>
          </a:p>
          <a:p>
            <a:r>
              <a:rPr lang="en-GB" dirty="0"/>
              <a:t>The posts were largely re-posts and not her own words</a:t>
            </a:r>
          </a:p>
          <a:p>
            <a:r>
              <a:rPr lang="en-GB" dirty="0"/>
              <a:t>No actual evidence that the reputation of the School damaged</a:t>
            </a:r>
          </a:p>
          <a:p>
            <a:r>
              <a:rPr lang="en-GB" dirty="0"/>
              <a:t>No evidence that her work / the children would be affected</a:t>
            </a:r>
          </a:p>
          <a:p>
            <a:r>
              <a:rPr lang="en-GB" dirty="0"/>
              <a:t>It did not matter that she had not shown any insight into the offensiveness of her posts when questioned along those lines during the disciplinary process</a:t>
            </a:r>
          </a:p>
          <a:p>
            <a:pPr marL="0" indent="0">
              <a:buNone/>
            </a:pPr>
            <a:endParaRPr lang="en-GB" dirty="0"/>
          </a:p>
          <a:p>
            <a:pPr marL="0" indent="0">
              <a:buNone/>
            </a:pPr>
            <a:r>
              <a:rPr lang="en-GB" dirty="0"/>
              <a:t>Each case turns on own facts, but general guidance on proportionality given obiter.</a:t>
            </a:r>
          </a:p>
          <a:p>
            <a:pPr marL="0" indent="0">
              <a:buNone/>
            </a:pPr>
            <a:endParaRPr lang="en-GB" dirty="0"/>
          </a:p>
          <a:p>
            <a:pPr marL="0" indent="0">
              <a:buNone/>
            </a:pPr>
            <a:r>
              <a:rPr lang="en-GB" dirty="0"/>
              <a:t>If employer’s reputation relied upon, consider:</a:t>
            </a:r>
          </a:p>
          <a:p>
            <a:pPr marL="0" indent="0">
              <a:buNone/>
            </a:pPr>
            <a:r>
              <a:rPr lang="en-GB" dirty="0"/>
              <a:t>	- Any connection to employer’s business?</a:t>
            </a:r>
          </a:p>
          <a:p>
            <a:pPr marL="0" indent="0">
              <a:buNone/>
            </a:pPr>
            <a:r>
              <a:rPr lang="en-GB" dirty="0"/>
              <a:t>	- Language egregiously offensive? (high threshold)</a:t>
            </a:r>
          </a:p>
          <a:p>
            <a:pPr marL="0" indent="0">
              <a:buNone/>
            </a:pPr>
            <a:r>
              <a:rPr lang="en-GB" dirty="0"/>
              <a:t>	-  Purely personal?</a:t>
            </a:r>
          </a:p>
          <a:p>
            <a:endParaRPr lang="en-US" dirty="0"/>
          </a:p>
        </p:txBody>
      </p:sp>
    </p:spTree>
    <p:extLst>
      <p:ext uri="{BB962C8B-B14F-4D97-AF65-F5344CB8AC3E}">
        <p14:creationId xmlns:p14="http://schemas.microsoft.com/office/powerpoint/2010/main" val="15385926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A99589-D1F8-CBEB-6795-2E5CEE3866DC}"/>
              </a:ext>
            </a:extLst>
          </p:cNvPr>
          <p:cNvSpPr>
            <a:spLocks noGrp="1"/>
          </p:cNvSpPr>
          <p:nvPr>
            <p:ph type="title"/>
          </p:nvPr>
        </p:nvSpPr>
        <p:spPr>
          <a:xfrm>
            <a:off x="838200" y="365125"/>
            <a:ext cx="10515600" cy="1325563"/>
          </a:xfrm>
        </p:spPr>
        <p:txBody>
          <a:bodyPr anchor="ctr">
            <a:normAutofit/>
          </a:bodyPr>
          <a:lstStyle/>
          <a:p>
            <a:r>
              <a:rPr lang="en-US" dirty="0"/>
              <a:t>Case Study - Paul</a:t>
            </a:r>
          </a:p>
        </p:txBody>
      </p:sp>
      <p:graphicFrame>
        <p:nvGraphicFramePr>
          <p:cNvPr id="5" name="Content Placeholder 2">
            <a:extLst>
              <a:ext uri="{FF2B5EF4-FFF2-40B4-BE49-F238E27FC236}">
                <a16:creationId xmlns:a16="http://schemas.microsoft.com/office/drawing/2014/main" id="{C7011BB5-2BF1-1FE6-5E95-B7EAF7E6A812}"/>
              </a:ext>
            </a:extLst>
          </p:cNvPr>
          <p:cNvGraphicFramePr>
            <a:graphicFrameLocks noGrp="1"/>
          </p:cNvGraphicFramePr>
          <p:nvPr>
            <p:ph idx="1"/>
            <p:extLst>
              <p:ext uri="{D42A27DB-BD31-4B8C-83A1-F6EECF244321}">
                <p14:modId xmlns:p14="http://schemas.microsoft.com/office/powerpoint/2010/main" val="3950567013"/>
              </p:ext>
            </p:extLst>
          </p:nvPr>
        </p:nvGraphicFramePr>
        <p:xfrm>
          <a:off x="838200" y="1233377"/>
          <a:ext cx="10092070" cy="470159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02970436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7E232E9DD75094182BD83B7F18DDF88" ma:contentTypeVersion="15" ma:contentTypeDescription="Create a new document." ma:contentTypeScope="" ma:versionID="e9458103166cff7fde9c47db75f7e2b6">
  <xsd:schema xmlns:xsd="http://www.w3.org/2001/XMLSchema" xmlns:xs="http://www.w3.org/2001/XMLSchema" xmlns:p="http://schemas.microsoft.com/office/2006/metadata/properties" xmlns:ns2="3fb168fa-fc27-422e-8f8f-45341d353547" xmlns:ns3="34e02924-d4b4-43de-b578-3943917ebf15" targetNamespace="http://schemas.microsoft.com/office/2006/metadata/properties" ma:root="true" ma:fieldsID="d20620accc7b5cdc4f50d3c705be70a4" ns2:_="" ns3:_="">
    <xsd:import namespace="3fb168fa-fc27-422e-8f8f-45341d353547"/>
    <xsd:import namespace="34e02924-d4b4-43de-b578-3943917ebf15"/>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3:SharedWithUsers" minOccurs="0"/>
                <xsd:element ref="ns3:SharedWithDetails" minOccurs="0"/>
                <xsd:element ref="ns2:MediaServiceObjectDetectorVersions"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fb168fa-fc27-422e-8f8f-45341d35354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5938bf28-da9d-4df6-a5d0-9480a0fa2907"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description="" ma:hidden="true" ma:indexed="true" ma:internalName="MediaServiceDateTaken"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MediaServiceObjectDetectorVersions" ma:index="20"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Location" ma:index="22"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4e02924-d4b4-43de-b578-3943917ebf15"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c29e90b5-8682-4bf9-9ead-5c939ba0ca37}" ma:internalName="TaxCatchAll" ma:showField="CatchAllData" ma:web="34e02924-d4b4-43de-b578-3943917ebf15">
      <xsd:complexType>
        <xsd:complexContent>
          <xsd:extension base="dms:MultiChoiceLookup">
            <xsd:sequence>
              <xsd:element name="Value" type="dms:Lookup" maxOccurs="unbounded" minOccurs="0" nillable="true"/>
            </xsd:sequence>
          </xsd:extension>
        </xsd:complexContent>
      </xsd:complexType>
    </xsd:element>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3fb168fa-fc27-422e-8f8f-45341d353547">
      <Terms xmlns="http://schemas.microsoft.com/office/infopath/2007/PartnerControls"/>
    </lcf76f155ced4ddcb4097134ff3c332f>
    <TaxCatchAll xmlns="34e02924-d4b4-43de-b578-3943917ebf15" xsi:nil="true"/>
  </documentManagement>
</p:properties>
</file>

<file path=customXml/itemProps1.xml><?xml version="1.0" encoding="utf-8"?>
<ds:datastoreItem xmlns:ds="http://schemas.openxmlformats.org/officeDocument/2006/customXml" ds:itemID="{BE78641F-C2D2-4A64-A4D1-F957EC26F331}"/>
</file>

<file path=customXml/itemProps2.xml><?xml version="1.0" encoding="utf-8"?>
<ds:datastoreItem xmlns:ds="http://schemas.openxmlformats.org/officeDocument/2006/customXml" ds:itemID="{0382218F-AFDD-4ED5-9609-B6B91F550381}"/>
</file>

<file path=customXml/itemProps3.xml><?xml version="1.0" encoding="utf-8"?>
<ds:datastoreItem xmlns:ds="http://schemas.openxmlformats.org/officeDocument/2006/customXml" ds:itemID="{153314A5-BC40-4022-AEC7-9332FCA9C411}"/>
</file>

<file path=docProps/app.xml><?xml version="1.0" encoding="utf-8"?>
<Properties xmlns="http://schemas.openxmlformats.org/officeDocument/2006/extended-properties" xmlns:vt="http://schemas.openxmlformats.org/officeDocument/2006/docPropsVTypes">
  <Template>Office Theme</Template>
  <TotalTime>4945</TotalTime>
  <Words>1705</Words>
  <Application>Microsoft Macintosh PowerPoint</Application>
  <PresentationFormat>Widescreen</PresentationFormat>
  <Paragraphs>134</Paragraphs>
  <Slides>22</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Aptos</vt:lpstr>
      <vt:lpstr>Arial</vt:lpstr>
      <vt:lpstr>Calibri</vt:lpstr>
      <vt:lpstr>Open Sans</vt:lpstr>
      <vt:lpstr>Office Theme</vt:lpstr>
      <vt:lpstr>Workshop: gender reassignment and religious and philosophical belief</vt:lpstr>
      <vt:lpstr>R Meade v Westminster City Council and Social Work England </vt:lpstr>
      <vt:lpstr>Grainger Recap- Belief must:</vt:lpstr>
      <vt:lpstr>Maya Forstater v CGD Europe and Others: UKEAT/0105/20/JOJ </vt:lpstr>
      <vt:lpstr>Higgs v Farmor’s School</vt:lpstr>
      <vt:lpstr>EAT decision</vt:lpstr>
      <vt:lpstr>CA decision</vt:lpstr>
      <vt:lpstr>SC refused leave to appeal- June 2025</vt:lpstr>
      <vt:lpstr>Case Study - Paul</vt:lpstr>
      <vt:lpstr>Questions for discussion</vt:lpstr>
      <vt:lpstr>Back to Paul</vt:lpstr>
      <vt:lpstr>Questions for discussion</vt:lpstr>
      <vt:lpstr>Points for consideration</vt:lpstr>
      <vt:lpstr>takeaways</vt:lpstr>
      <vt:lpstr>For Women Scotland v The Scottish Ministers [2025] UKSC 16</vt:lpstr>
      <vt:lpstr>For Women Scotland v The Scottish Ministers [2025] UKSC 16</vt:lpstr>
      <vt:lpstr>Case Study – For Women Scotland</vt:lpstr>
      <vt:lpstr>Questions for discussion</vt:lpstr>
      <vt:lpstr>Case Study – Further points</vt:lpstr>
      <vt:lpstr>Questions for discussion</vt:lpstr>
      <vt:lpstr>Points for consideration</vt:lpstr>
      <vt:lpstr>Concluding thoughts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Matthew Gerrard</dc:creator>
  <cp:lastModifiedBy>Sarah Hornblower</cp:lastModifiedBy>
  <cp:revision>97</cp:revision>
  <dcterms:created xsi:type="dcterms:W3CDTF">2024-11-05T09:00:16Z</dcterms:created>
  <dcterms:modified xsi:type="dcterms:W3CDTF">2026-02-26T08:56:00Z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0x01010027E232E9DD75094182BD83B7F18DDF88</vt:lpwstr>
  </property>
</Properties>
</file>